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4" r:id="rId8"/>
    <p:sldId id="267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obu.in/product/data-logger-module-logging-shield-data-recorder-shield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obu.in/product/micro-sd-card-module/" TargetMode="Externa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26F9-368B-437C-A829-9B72AAB5B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MMC Card interfacing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93936-73D3-4160-9F9C-CAB57CBA9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06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2ADA-6770-402C-9F0B-A3C51598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buy</a:t>
            </a:r>
          </a:p>
        </p:txBody>
      </p:sp>
      <p:pic>
        <p:nvPicPr>
          <p:cNvPr id="2050" name="Picture 2" descr="https://robu.in/wp-content/uploads/2016/03/New-Data-Logger-Module-Logging-Recorder-Shield-V1-0-for-Arduino-UNO-SD-Card.jpg_640x640.jpg">
            <a:extLst>
              <a:ext uri="{FF2B5EF4-FFF2-40B4-BE49-F238E27FC236}">
                <a16:creationId xmlns:a16="http://schemas.microsoft.com/office/drawing/2014/main" id="{F4259B91-3AF6-4384-B9FA-8DCA02EEC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410887"/>
            <a:ext cx="4125292" cy="412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889E3F-9CD8-43B1-AC78-DEAF61F1FB80}"/>
              </a:ext>
            </a:extLst>
          </p:cNvPr>
          <p:cNvSpPr/>
          <p:nvPr/>
        </p:nvSpPr>
        <p:spPr>
          <a:xfrm>
            <a:off x="419100" y="58595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https://robu.in/product/data-logger-module-logging-shield-data-recorder-shield/</a:t>
            </a:r>
            <a:endParaRPr lang="en-US" dirty="0"/>
          </a:p>
        </p:txBody>
      </p:sp>
      <p:pic>
        <p:nvPicPr>
          <p:cNvPr id="2052" name="Picture 4" descr="https://robu.in/wp-content/uploads/2016/03/Micro-SD-Card-Reader-Module-2.jpg">
            <a:extLst>
              <a:ext uri="{FF2B5EF4-FFF2-40B4-BE49-F238E27FC236}">
                <a16:creationId xmlns:a16="http://schemas.microsoft.com/office/drawing/2014/main" id="{C82D4C66-C4C4-4A05-844A-229D5DCA1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627" y="2057401"/>
            <a:ext cx="4269573" cy="426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ED98FB-83CD-4F66-9690-1F4F59CDAE71}"/>
              </a:ext>
            </a:extLst>
          </p:cNvPr>
          <p:cNvSpPr/>
          <p:nvPr/>
        </p:nvSpPr>
        <p:spPr>
          <a:xfrm>
            <a:off x="6515100" y="2149190"/>
            <a:ext cx="3264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ucida Grande"/>
              </a:rPr>
              <a:t>Micro SD Card Reader Module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6DC232-4B90-47B6-B112-18ED7C8789CB}"/>
              </a:ext>
            </a:extLst>
          </p:cNvPr>
          <p:cNvSpPr/>
          <p:nvPr/>
        </p:nvSpPr>
        <p:spPr>
          <a:xfrm>
            <a:off x="6515100" y="2518522"/>
            <a:ext cx="5480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https://robu.in/product/micro-sd-card-module/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031CB6-1866-4648-8FB6-D73770449679}"/>
              </a:ext>
            </a:extLst>
          </p:cNvPr>
          <p:cNvSpPr/>
          <p:nvPr/>
        </p:nvSpPr>
        <p:spPr>
          <a:xfrm>
            <a:off x="419100" y="5472844"/>
            <a:ext cx="7073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Grande"/>
              </a:rPr>
              <a:t>Data Logger module Logging Shield data Recorder Shield (with RTC)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3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8EC7-C459-41F7-A94A-915437F0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MMC Card interfacing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548A5-5E6F-4644-BF1D-9B423C401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1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C710-2107-49F9-9FF6-8CC8A934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0A4F-48F7-47D5-866E-8CF69E244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3419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Arduino Board</a:t>
            </a:r>
          </a:p>
          <a:p>
            <a:r>
              <a:rPr lang="en-US" dirty="0"/>
              <a:t>USB Cable type A to B</a:t>
            </a:r>
          </a:p>
          <a:p>
            <a:r>
              <a:rPr lang="en-US" dirty="0"/>
              <a:t>MMC shield (Arduino, Adafruit based) – we used Arduino based shield </a:t>
            </a:r>
          </a:p>
          <a:p>
            <a:r>
              <a:rPr lang="en-US" dirty="0"/>
              <a:t>Female to male jumper wire</a:t>
            </a:r>
          </a:p>
          <a:p>
            <a:r>
              <a:rPr lang="en-US" dirty="0"/>
              <a:t>MMC Card</a:t>
            </a:r>
          </a:p>
          <a:p>
            <a:r>
              <a:rPr lang="en-US" dirty="0"/>
              <a:t>Hook-up wire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983DF4-AE85-4EF2-BBDB-DC7E1CF5E3AA}"/>
              </a:ext>
            </a:extLst>
          </p:cNvPr>
          <p:cNvSpPr txBox="1">
            <a:spLocks/>
          </p:cNvSpPr>
          <p:nvPr/>
        </p:nvSpPr>
        <p:spPr>
          <a:xfrm>
            <a:off x="2895600" y="441457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 Required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75C9-F408-4F70-9D73-C963C2A3EF22}"/>
              </a:ext>
            </a:extLst>
          </p:cNvPr>
          <p:cNvSpPr txBox="1">
            <a:spLocks/>
          </p:cNvSpPr>
          <p:nvPr/>
        </p:nvSpPr>
        <p:spPr>
          <a:xfrm>
            <a:off x="685800" y="5496561"/>
            <a:ext cx="10820400" cy="125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Sd2Card library class</a:t>
            </a:r>
          </a:p>
          <a:p>
            <a:r>
              <a:rPr lang="en-US" dirty="0" err="1"/>
              <a:t>SdVolume</a:t>
            </a:r>
            <a:r>
              <a:rPr lang="en-US" dirty="0"/>
              <a:t> library class</a:t>
            </a:r>
          </a:p>
          <a:p>
            <a:r>
              <a:rPr lang="en-US" dirty="0" err="1"/>
              <a:t>SdFile</a:t>
            </a:r>
            <a:r>
              <a:rPr lang="en-US" dirty="0"/>
              <a:t> library class</a:t>
            </a:r>
          </a:p>
        </p:txBody>
      </p:sp>
    </p:spTree>
    <p:extLst>
      <p:ext uri="{BB962C8B-B14F-4D97-AF65-F5344CB8AC3E}">
        <p14:creationId xmlns:p14="http://schemas.microsoft.com/office/powerpoint/2010/main" val="228946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robu.in/wp-content/uploads/2016/03/New-Data-Logger-Module-Logging-Recorder-Shield-V1-0-for-Arduino-UNO-SD-Card.jpg_640x640.jpg">
            <a:extLst>
              <a:ext uri="{FF2B5EF4-FFF2-40B4-BE49-F238E27FC236}">
                <a16:creationId xmlns:a16="http://schemas.microsoft.com/office/drawing/2014/main" id="{0785EA2E-B76D-481B-9F8F-17521903C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0" y="4783079"/>
            <a:ext cx="1965325" cy="196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776AEA-DA03-417F-8258-814B2F06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68AC33-568D-4580-8773-9C970024AB18}"/>
              </a:ext>
            </a:extLst>
          </p:cNvPr>
          <p:cNvSpPr/>
          <p:nvPr/>
        </p:nvSpPr>
        <p:spPr>
          <a:xfrm>
            <a:off x="7406936" y="1864674"/>
            <a:ext cx="461342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Connect VCC with 5V in the Arduino.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Connect the GND of SD card to the ground of Arduino.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Connect CS to pin 10 / 4 / 14 (Depends on shield or adapter used)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Connect SCK to pin 13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MOSI connect to the pin 11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Connect MISO to pin 12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After completing the connection, connect the Arduino to power supply with USB cable.</a:t>
            </a:r>
          </a:p>
        </p:txBody>
      </p:sp>
      <p:pic>
        <p:nvPicPr>
          <p:cNvPr id="6" name="Picture 2" descr="https://cdn.instructables.com/FP6/JK1J/J282ZBBC/FP6JK1JJ282ZBBC.LARGE.jpg?auto=webp&amp;fit=bounds">
            <a:extLst>
              <a:ext uri="{FF2B5EF4-FFF2-40B4-BE49-F238E27FC236}">
                <a16:creationId xmlns:a16="http://schemas.microsoft.com/office/drawing/2014/main" id="{B5FD7009-1413-4B9D-AFDA-689997752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0887"/>
            <a:ext cx="72961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67FCA7C-5A59-4702-9FD7-8F5AA1B5B25B}"/>
              </a:ext>
            </a:extLst>
          </p:cNvPr>
          <p:cNvSpPr/>
          <p:nvPr/>
        </p:nvSpPr>
        <p:spPr>
          <a:xfrm>
            <a:off x="257175" y="440757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600" dirty="0">
                <a:solidFill>
                  <a:srgbClr val="555555"/>
                </a:solidFill>
                <a:latin typeface="Nunito"/>
              </a:rPr>
              <a:t>This module uses the standard SPI interface for communication, which involve SPI buses, MISO, MOSI, SCK, and a CS signal pin. through programming, the data can easily be read and wrote into SD Card by using the Arduino or other microcontrollers.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55555"/>
                </a:solidFill>
                <a:latin typeface="Nunito"/>
              </a:rPr>
              <a:t>CS (chip select)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55555"/>
                </a:solidFill>
                <a:latin typeface="Nunito"/>
              </a:rPr>
              <a:t>SCK (serial clock)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55555"/>
                </a:solidFill>
                <a:latin typeface="Nunito"/>
              </a:rPr>
              <a:t>MOSI (master out slave in)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55555"/>
                </a:solidFill>
                <a:latin typeface="Nunito"/>
              </a:rPr>
              <a:t>VCC (3.3V or 5V)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55555"/>
                </a:solidFill>
                <a:latin typeface="Nunito"/>
              </a:rPr>
              <a:t>GND (ground)</a:t>
            </a:r>
            <a:endParaRPr lang="en-US" sz="1600" b="0" i="0" dirty="0">
              <a:solidFill>
                <a:srgbClr val="555555"/>
              </a:solidFill>
              <a:effectLst/>
              <a:latin typeface="Nunit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7C3D62-7587-4CF8-8432-E3A970435185}"/>
              </a:ext>
            </a:extLst>
          </p:cNvPr>
          <p:cNvSpPr/>
          <p:nvPr/>
        </p:nvSpPr>
        <p:spPr>
          <a:xfrm>
            <a:off x="8776038" y="6069566"/>
            <a:ext cx="1616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MMC + RTC  </a:t>
            </a:r>
          </a:p>
          <a:p>
            <a:r>
              <a:rPr lang="en-US" dirty="0">
                <a:highlight>
                  <a:srgbClr val="FFFF00"/>
                </a:highlight>
              </a:rPr>
              <a:t>Shield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2E779C-4782-403E-8358-54DBB9030F45}"/>
              </a:ext>
            </a:extLst>
          </p:cNvPr>
          <p:cNvSpPr/>
          <p:nvPr/>
        </p:nvSpPr>
        <p:spPr>
          <a:xfrm>
            <a:off x="5287926" y="3014262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MMC Adapter</a:t>
            </a:r>
          </a:p>
        </p:txBody>
      </p:sp>
    </p:spTree>
    <p:extLst>
      <p:ext uri="{BB962C8B-B14F-4D97-AF65-F5344CB8AC3E}">
        <p14:creationId xmlns:p14="http://schemas.microsoft.com/office/powerpoint/2010/main" val="325689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dafruit_products_schem.png">
            <a:extLst>
              <a:ext uri="{FF2B5EF4-FFF2-40B4-BE49-F238E27FC236}">
                <a16:creationId xmlns:a16="http://schemas.microsoft.com/office/drawing/2014/main" id="{32129CCB-7B68-444E-8C33-5EE532351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1538"/>
            <a:ext cx="8465814" cy="631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B42ADA-6770-402C-9F0B-A3C51598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SCHEMATIC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E0D3AA4-98C0-4ACF-BAD3-DBB54635B232}"/>
              </a:ext>
            </a:extLst>
          </p:cNvPr>
          <p:cNvSpPr/>
          <p:nvPr/>
        </p:nvSpPr>
        <p:spPr>
          <a:xfrm>
            <a:off x="552449" y="1076325"/>
            <a:ext cx="2714625" cy="1791347"/>
          </a:xfrm>
          <a:prstGeom prst="ellipse">
            <a:avLst/>
          </a:prstGeom>
          <a:noFill/>
          <a:ln w="47625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107FCB-F019-42FC-A2A6-90B5C5B71E48}"/>
              </a:ext>
            </a:extLst>
          </p:cNvPr>
          <p:cNvSpPr/>
          <p:nvPr/>
        </p:nvSpPr>
        <p:spPr>
          <a:xfrm>
            <a:off x="4810125" y="3009253"/>
            <a:ext cx="1504950" cy="1791347"/>
          </a:xfrm>
          <a:prstGeom prst="ellipse">
            <a:avLst/>
          </a:prstGeom>
          <a:noFill/>
          <a:ln w="47625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2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MMC R/W Using Shield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F36EA-0928-48E1-A62E-70C58BE2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26" y="1484347"/>
            <a:ext cx="4782845" cy="52715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0029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MMC R/W Using Shield</a:t>
            </a:r>
          </a:p>
        </p:txBody>
      </p:sp>
    </p:spTree>
    <p:extLst>
      <p:ext uri="{BB962C8B-B14F-4D97-AF65-F5344CB8AC3E}">
        <p14:creationId xmlns:p14="http://schemas.microsoft.com/office/powerpoint/2010/main" val="59543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C06E0-01EA-4438-A97E-1693BB7AD57F}"/>
              </a:ext>
            </a:extLst>
          </p:cNvPr>
          <p:cNvSpPr/>
          <p:nvPr/>
        </p:nvSpPr>
        <p:spPr>
          <a:xfrm>
            <a:off x="652645" y="2205647"/>
            <a:ext cx="8997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Nunito"/>
              </a:rPr>
              <a:t>Tried everything, tested everything (wiring, CS pin, 5V power input) …still getting this error 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EA177-C354-4D26-8254-6BC9061C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5" y="2648597"/>
            <a:ext cx="8791575" cy="195262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7032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2ADA-6770-402C-9F0B-A3C51598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file</a:t>
            </a:r>
          </a:p>
        </p:txBody>
      </p:sp>
    </p:spTree>
    <p:extLst>
      <p:ext uri="{BB962C8B-B14F-4D97-AF65-F5344CB8AC3E}">
        <p14:creationId xmlns:p14="http://schemas.microsoft.com/office/powerpoint/2010/main" val="25005753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3884</TotalTime>
  <Words>282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Lucida Grande</vt:lpstr>
      <vt:lpstr>Nunito</vt:lpstr>
      <vt:lpstr>Vapor Trail</vt:lpstr>
      <vt:lpstr>MMC Card interfacing</vt:lpstr>
      <vt:lpstr>MMC Card interfacing</vt:lpstr>
      <vt:lpstr>Hardware Required</vt:lpstr>
      <vt:lpstr>Circuit</vt:lpstr>
      <vt:lpstr>SCHEMATIC</vt:lpstr>
      <vt:lpstr>Code – MMC R/W Using Shield</vt:lpstr>
      <vt:lpstr>Code – MMC R/W Using Shield</vt:lpstr>
      <vt:lpstr>TROUBLESHOOTING</vt:lpstr>
      <vt:lpstr>Sketch file</vt:lpstr>
      <vt:lpstr>Where to buy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Pull up Serial</dc:title>
  <dc:creator>Sudhanshu Gupta</dc:creator>
  <cp:lastModifiedBy>Sudhanshu Gupta</cp:lastModifiedBy>
  <cp:revision>31</cp:revision>
  <dcterms:created xsi:type="dcterms:W3CDTF">2019-10-05T15:26:46Z</dcterms:created>
  <dcterms:modified xsi:type="dcterms:W3CDTF">2019-10-20T04:17:02Z</dcterms:modified>
</cp:coreProperties>
</file>