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Micro-SD-Card-Tutoria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SD Card Interfacing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https://www.instructables.com/id/Micro-SD-Card-Tutorial/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8EC7-C459-41F7-A94A-915437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SDCARD INTERFACING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48A5-5E6F-4644-BF1D-9B423C40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 SD Card is used for </a:t>
            </a:r>
            <a:r>
              <a:rPr lang="en-US" dirty="0" err="1"/>
              <a:t>transfering</a:t>
            </a:r>
            <a:r>
              <a:rPr lang="en-US" dirty="0"/>
              <a:t> data to and from a standard sd card.</a:t>
            </a:r>
          </a:p>
          <a:p>
            <a:endParaRPr lang="en-US" dirty="0"/>
          </a:p>
          <a:p>
            <a:r>
              <a:rPr lang="en-US" dirty="0"/>
              <a:t>The pin out is directly compatible with Arduino and also can be used with other microcontrollers. </a:t>
            </a:r>
          </a:p>
          <a:p>
            <a:endParaRPr lang="en-US" dirty="0"/>
          </a:p>
          <a:p>
            <a:r>
              <a:rPr lang="en-US" dirty="0"/>
              <a:t>It allow us to add mass storage and data logging to our project.</a:t>
            </a:r>
          </a:p>
        </p:txBody>
      </p:sp>
    </p:spTree>
    <p:extLst>
      <p:ext uri="{BB962C8B-B14F-4D97-AF65-F5344CB8AC3E}">
        <p14:creationId xmlns:p14="http://schemas.microsoft.com/office/powerpoint/2010/main" val="234041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C710-2107-49F9-9FF6-8CC8A93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0A4F-48F7-47D5-866E-8CF69E24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3419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Arduino Board</a:t>
            </a:r>
          </a:p>
          <a:p>
            <a:r>
              <a:rPr lang="en-US" dirty="0"/>
              <a:t>USB Cable type A to B</a:t>
            </a:r>
          </a:p>
          <a:p>
            <a:r>
              <a:rPr lang="en-US" dirty="0"/>
              <a:t>Micro Sd Card Module</a:t>
            </a:r>
          </a:p>
          <a:p>
            <a:r>
              <a:rPr lang="en-US" dirty="0"/>
              <a:t>Female to male jumper wire</a:t>
            </a:r>
          </a:p>
          <a:p>
            <a:r>
              <a:rPr lang="en-US" dirty="0"/>
              <a:t>SD Card</a:t>
            </a:r>
          </a:p>
          <a:p>
            <a:r>
              <a:rPr lang="en-US" dirty="0"/>
              <a:t>Hook-up wire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983DF4-AE85-4EF2-BBDB-DC7E1CF5E3AA}"/>
              </a:ext>
            </a:extLst>
          </p:cNvPr>
          <p:cNvSpPr txBox="1">
            <a:spLocks/>
          </p:cNvSpPr>
          <p:nvPr/>
        </p:nvSpPr>
        <p:spPr>
          <a:xfrm>
            <a:off x="2895600" y="441457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Required</a:t>
            </a:r>
          </a:p>
        </p:txBody>
      </p:sp>
    </p:spTree>
    <p:extLst>
      <p:ext uri="{BB962C8B-B14F-4D97-AF65-F5344CB8AC3E}">
        <p14:creationId xmlns:p14="http://schemas.microsoft.com/office/powerpoint/2010/main" val="22894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68AC33-568D-4580-8773-9C970024AB18}"/>
              </a:ext>
            </a:extLst>
          </p:cNvPr>
          <p:cNvSpPr/>
          <p:nvPr/>
        </p:nvSpPr>
        <p:spPr>
          <a:xfrm>
            <a:off x="7406936" y="1864674"/>
            <a:ext cx="46134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VCC with 5V in the Arduino.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the GND of SD card to the ground of Arduino.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CS to pin 14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SCK to pin 13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MOSI connect to the pin 11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Lastly, connect MISO to pin 12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After completing the connection, connect the Arduino to power supply with USB cable.</a:t>
            </a:r>
          </a:p>
        </p:txBody>
      </p:sp>
      <p:pic>
        <p:nvPicPr>
          <p:cNvPr id="6" name="Picture 2" descr="https://cdn.instructables.com/FP6/JK1J/J282ZBBC/FP6JK1JJ282ZBBC.LARGE.jpg?auto=webp&amp;fit=bounds">
            <a:extLst>
              <a:ext uri="{FF2B5EF4-FFF2-40B4-BE49-F238E27FC236}">
                <a16:creationId xmlns:a16="http://schemas.microsoft.com/office/drawing/2014/main" id="{B5FD7009-1413-4B9D-AFDA-689997752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0887"/>
            <a:ext cx="72961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7FCA7C-5A59-4702-9FD7-8F5AA1B5B25B}"/>
              </a:ext>
            </a:extLst>
          </p:cNvPr>
          <p:cNvSpPr/>
          <p:nvPr/>
        </p:nvSpPr>
        <p:spPr>
          <a:xfrm>
            <a:off x="257175" y="440757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 dirty="0">
                <a:solidFill>
                  <a:srgbClr val="555555"/>
                </a:solidFill>
                <a:latin typeface="Nunito"/>
              </a:rPr>
              <a:t>This module uses the standard SPI interface for communication, which involve SPI buses, MISO, MOSI, SCK, and a CS signal pin. through programming, the data can easily be read and wrote into SD Card by using the Arduino or other microcontrollers.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CS (chip select)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SCK (serial clock)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MOSI (master out slave in)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VCC (3.3V or 5V)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GND (ground)</a:t>
            </a:r>
            <a:endParaRPr lang="en-US" sz="1600" b="0" i="0" dirty="0">
              <a:solidFill>
                <a:srgbClr val="555555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25689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MMC R/W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36EA-0928-48E1-A62E-70C58BE2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26" y="1484347"/>
            <a:ext cx="4782845" cy="5271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/*</a:t>
            </a:r>
          </a:p>
          <a:p>
            <a:pPr marL="0" indent="0">
              <a:buNone/>
            </a:pPr>
            <a:r>
              <a:rPr lang="en-US" sz="1000" dirty="0"/>
              <a:t>  SD card read/write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This example shows how to read and write data to and from an SD card file</a:t>
            </a:r>
          </a:p>
          <a:p>
            <a:pPr marL="0" indent="0">
              <a:buNone/>
            </a:pPr>
            <a:r>
              <a:rPr lang="en-US" sz="1000" dirty="0"/>
              <a:t> The circuit:</a:t>
            </a:r>
          </a:p>
          <a:p>
            <a:pPr marL="0" indent="0">
              <a:buNone/>
            </a:pPr>
            <a:r>
              <a:rPr lang="en-US" sz="1000" dirty="0"/>
              <a:t> * SD card attached to SPI bus as follows:</a:t>
            </a:r>
          </a:p>
          <a:p>
            <a:pPr marL="0" indent="0">
              <a:buNone/>
            </a:pPr>
            <a:r>
              <a:rPr lang="en-US" sz="1000" dirty="0"/>
              <a:t> ** MOSI - pin 11</a:t>
            </a:r>
          </a:p>
          <a:p>
            <a:pPr marL="0" indent="0">
              <a:buNone/>
            </a:pPr>
            <a:r>
              <a:rPr lang="en-US" sz="1000" dirty="0"/>
              <a:t> ** MISO - pin 12</a:t>
            </a:r>
          </a:p>
          <a:p>
            <a:pPr marL="0" indent="0">
              <a:buNone/>
            </a:pPr>
            <a:r>
              <a:rPr lang="en-US" sz="1000" dirty="0"/>
              <a:t> ** CLK - pin 13</a:t>
            </a:r>
          </a:p>
          <a:p>
            <a:pPr marL="0" indent="0">
              <a:buNone/>
            </a:pPr>
            <a:r>
              <a:rPr lang="en-US" sz="1000" dirty="0"/>
              <a:t> ** CS - pin 4 (for </a:t>
            </a:r>
            <a:r>
              <a:rPr lang="en-US" sz="1000" dirty="0" err="1"/>
              <a:t>MKRZero</a:t>
            </a:r>
            <a:r>
              <a:rPr lang="en-US" sz="1000" dirty="0"/>
              <a:t> SD: SDCARD_SS_PIN)</a:t>
            </a:r>
          </a:p>
          <a:p>
            <a:pPr marL="0" indent="0">
              <a:buNone/>
            </a:pPr>
            <a:r>
              <a:rPr lang="en-US" sz="1000" dirty="0"/>
              <a:t> */</a:t>
            </a:r>
          </a:p>
          <a:p>
            <a:pPr marL="0" indent="0">
              <a:buNone/>
            </a:pPr>
            <a:r>
              <a:rPr lang="en-US" sz="1000" dirty="0"/>
              <a:t>#include &lt;</a:t>
            </a:r>
            <a:r>
              <a:rPr lang="en-US" sz="1000" dirty="0" err="1"/>
              <a:t>SPI.h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#include &lt;</a:t>
            </a:r>
            <a:r>
              <a:rPr lang="en-US" sz="1000" dirty="0" err="1"/>
              <a:t>SD.h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File </a:t>
            </a:r>
            <a:r>
              <a:rPr lang="en-US" sz="1000" dirty="0" err="1"/>
              <a:t>myFile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6B92AA-B965-4551-9F32-4A0ECB413438}"/>
              </a:ext>
            </a:extLst>
          </p:cNvPr>
          <p:cNvSpPr/>
          <p:nvPr/>
        </p:nvSpPr>
        <p:spPr>
          <a:xfrm>
            <a:off x="5631401" y="1933114"/>
            <a:ext cx="6096000" cy="34855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void </a:t>
            </a:r>
            <a:r>
              <a:rPr lang="en-US" sz="1050" b="1" dirty="0"/>
              <a:t>setup</a:t>
            </a:r>
            <a:r>
              <a:rPr lang="en-US" sz="1050" dirty="0"/>
              <a:t>() {</a:t>
            </a:r>
          </a:p>
          <a:p>
            <a:r>
              <a:rPr lang="en-US" sz="1050" dirty="0"/>
              <a:t>  // Open serial communications and wait for port to open:</a:t>
            </a:r>
          </a:p>
          <a:p>
            <a:r>
              <a:rPr lang="en-US" sz="1050" dirty="0"/>
              <a:t>  Serial.begin(115200);</a:t>
            </a:r>
          </a:p>
          <a:p>
            <a:r>
              <a:rPr lang="en-US" sz="1050" dirty="0"/>
              <a:t>  while (!Serial) {</a:t>
            </a:r>
          </a:p>
          <a:p>
            <a:r>
              <a:rPr lang="en-US" sz="1050" dirty="0"/>
              <a:t>    ; // wait for serial port to connect. Needed for native USB port only</a:t>
            </a:r>
          </a:p>
          <a:p>
            <a:r>
              <a:rPr lang="en-US" sz="1050" dirty="0"/>
              <a:t>  }</a:t>
            </a:r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  Serial.print("Initializing SD card...");</a:t>
            </a:r>
          </a:p>
          <a:p>
            <a:endParaRPr lang="en-US" sz="1050" dirty="0"/>
          </a:p>
          <a:p>
            <a:r>
              <a:rPr lang="en-US" sz="1050" dirty="0"/>
              <a:t>  if (!</a:t>
            </a:r>
            <a:r>
              <a:rPr lang="en-US" sz="1050" dirty="0" err="1"/>
              <a:t>SD.begin</a:t>
            </a:r>
            <a:r>
              <a:rPr lang="en-US" sz="1050" dirty="0"/>
              <a:t>(4)) {</a:t>
            </a:r>
          </a:p>
          <a:p>
            <a:r>
              <a:rPr lang="en-US" sz="1050" dirty="0"/>
              <a:t>    Serial.println("initialization failed!");</a:t>
            </a:r>
          </a:p>
          <a:p>
            <a:r>
              <a:rPr lang="en-US" sz="1050" dirty="0"/>
              <a:t>    while (1);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  Serial.println("initialization done.");</a:t>
            </a:r>
          </a:p>
          <a:p>
            <a:endParaRPr lang="en-US" sz="1050" dirty="0"/>
          </a:p>
          <a:p>
            <a:r>
              <a:rPr lang="en-US" sz="1050" dirty="0"/>
              <a:t>  // open the file. note that only one file can be open at a time,</a:t>
            </a:r>
          </a:p>
          <a:p>
            <a:r>
              <a:rPr lang="en-US" sz="1050" dirty="0"/>
              <a:t>  // so you have to close this one before opening another.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myFile</a:t>
            </a:r>
            <a:r>
              <a:rPr lang="en-US" sz="1050" dirty="0"/>
              <a:t> = </a:t>
            </a:r>
            <a:r>
              <a:rPr lang="en-US" sz="1050" dirty="0" err="1"/>
              <a:t>SD.open</a:t>
            </a:r>
            <a:r>
              <a:rPr lang="en-US" sz="1050" dirty="0"/>
              <a:t>("test.txt", FILE_WRITE);</a:t>
            </a:r>
          </a:p>
          <a:p>
            <a:endParaRPr lang="en-US" sz="1050" dirty="0"/>
          </a:p>
          <a:p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29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MMC R/W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6B92AA-B965-4551-9F32-4A0ECB413438}"/>
              </a:ext>
            </a:extLst>
          </p:cNvPr>
          <p:cNvSpPr/>
          <p:nvPr/>
        </p:nvSpPr>
        <p:spPr>
          <a:xfrm>
            <a:off x="429086" y="1506985"/>
            <a:ext cx="519047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// if the file opened okay, write to it:</a:t>
            </a:r>
          </a:p>
          <a:p>
            <a:r>
              <a:rPr lang="en-US" sz="1000" dirty="0"/>
              <a:t>  if (</a:t>
            </a:r>
            <a:r>
              <a:rPr lang="en-US" sz="1000" dirty="0" err="1"/>
              <a:t>myFile</a:t>
            </a:r>
            <a:r>
              <a:rPr lang="en-US" sz="1000" dirty="0"/>
              <a:t>) {</a:t>
            </a:r>
          </a:p>
          <a:p>
            <a:r>
              <a:rPr lang="en-US" sz="1000" dirty="0"/>
              <a:t>    Serial.print("Writing to test.txt...");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myFile.println</a:t>
            </a:r>
            <a:r>
              <a:rPr lang="en-US" sz="1000" dirty="0"/>
              <a:t>("testing 1, 2, 3.");</a:t>
            </a:r>
          </a:p>
          <a:p>
            <a:r>
              <a:rPr lang="en-US" sz="1000" dirty="0"/>
              <a:t>    // close the file: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myFile.close</a:t>
            </a:r>
            <a:r>
              <a:rPr lang="en-US" sz="1000" dirty="0"/>
              <a:t>();</a:t>
            </a:r>
          </a:p>
          <a:p>
            <a:r>
              <a:rPr lang="en-US" sz="1000" dirty="0"/>
              <a:t>    Serial.println("done.");</a:t>
            </a:r>
          </a:p>
          <a:p>
            <a:r>
              <a:rPr lang="en-US" sz="1000" dirty="0"/>
              <a:t>  } else {</a:t>
            </a:r>
          </a:p>
          <a:p>
            <a:r>
              <a:rPr lang="en-US" sz="1000" dirty="0"/>
              <a:t>    // if the file didn't open, print an error:</a:t>
            </a:r>
          </a:p>
          <a:p>
            <a:r>
              <a:rPr lang="en-US" sz="1000" dirty="0"/>
              <a:t>    Serial.println("error opening test.txt");</a:t>
            </a:r>
          </a:p>
          <a:p>
            <a:r>
              <a:rPr lang="en-US" sz="1000" dirty="0"/>
              <a:t>  }</a:t>
            </a:r>
          </a:p>
          <a:p>
            <a:endParaRPr lang="en-US" sz="1000" dirty="0"/>
          </a:p>
          <a:p>
            <a:r>
              <a:rPr lang="en-US" sz="1000" dirty="0"/>
              <a:t>  // re-open the file for reading: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myFile</a:t>
            </a:r>
            <a:r>
              <a:rPr lang="en-US" sz="1000" dirty="0"/>
              <a:t> = </a:t>
            </a:r>
            <a:r>
              <a:rPr lang="en-US" sz="1000" dirty="0" err="1"/>
              <a:t>SD.open</a:t>
            </a:r>
            <a:r>
              <a:rPr lang="en-US" sz="1000" dirty="0"/>
              <a:t>("test.txt");</a:t>
            </a:r>
          </a:p>
          <a:p>
            <a:r>
              <a:rPr lang="en-US" sz="1000" dirty="0"/>
              <a:t>  if (</a:t>
            </a:r>
            <a:r>
              <a:rPr lang="en-US" sz="1000" dirty="0" err="1"/>
              <a:t>myFile</a:t>
            </a:r>
            <a:r>
              <a:rPr lang="en-US" sz="1000" dirty="0"/>
              <a:t>) {</a:t>
            </a:r>
          </a:p>
          <a:p>
            <a:r>
              <a:rPr lang="en-US" sz="1000" dirty="0"/>
              <a:t>    Serial.println("test.txt:");</a:t>
            </a:r>
          </a:p>
          <a:p>
            <a:endParaRPr lang="en-US" sz="1000" dirty="0"/>
          </a:p>
          <a:p>
            <a:r>
              <a:rPr lang="en-US" sz="1000" dirty="0"/>
              <a:t>    // read from the file until there's nothing else in it:</a:t>
            </a:r>
          </a:p>
          <a:p>
            <a:r>
              <a:rPr lang="en-US" sz="1000" dirty="0"/>
              <a:t>    while (</a:t>
            </a:r>
            <a:r>
              <a:rPr lang="en-US" sz="1000" dirty="0" err="1"/>
              <a:t>myFile.available</a:t>
            </a:r>
            <a:r>
              <a:rPr lang="en-US" sz="1000" dirty="0"/>
              <a:t>()) {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Serial.write</a:t>
            </a:r>
            <a:r>
              <a:rPr lang="en-US" sz="1000" dirty="0"/>
              <a:t>(</a:t>
            </a:r>
            <a:r>
              <a:rPr lang="en-US" sz="1000" dirty="0" err="1"/>
              <a:t>myFile.read</a:t>
            </a:r>
            <a:r>
              <a:rPr lang="en-US" sz="1000" dirty="0"/>
              <a:t>());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// close the file: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myFile.close</a:t>
            </a:r>
            <a:r>
              <a:rPr lang="en-US" sz="1000" dirty="0"/>
              <a:t>();</a:t>
            </a:r>
          </a:p>
          <a:p>
            <a:r>
              <a:rPr lang="en-US" sz="1000" dirty="0"/>
              <a:t>  } else {</a:t>
            </a:r>
          </a:p>
          <a:p>
            <a:r>
              <a:rPr lang="en-US" sz="1000" dirty="0"/>
              <a:t>    // if the file didn't open, print an error:</a:t>
            </a:r>
          </a:p>
          <a:p>
            <a:r>
              <a:rPr lang="en-US" sz="1000" dirty="0"/>
              <a:t>    Serial.println("error opening test.txt");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void loop() {</a:t>
            </a:r>
          </a:p>
          <a:p>
            <a:r>
              <a:rPr lang="en-US" sz="1000" dirty="0"/>
              <a:t>  // nothing happens after setup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543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file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32925B4-19C2-43B9-B01D-D3279406E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279512"/>
              </p:ext>
            </p:extLst>
          </p:nvPr>
        </p:nvGraphicFramePr>
        <p:xfrm>
          <a:off x="685800" y="4399040"/>
          <a:ext cx="4096948" cy="169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Packager Shell Object" showAsIcon="1" r:id="rId3" imgW="955800" imgH="394560" progId="Package">
                  <p:embed/>
                </p:oleObj>
              </mc:Choice>
              <mc:Fallback>
                <p:oleObj name="Packager Shell Object" showAsIcon="1" r:id="rId3" imgW="95580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399040"/>
                        <a:ext cx="4096948" cy="169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5A527BE-799A-44EB-BFE7-CFEE3682A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289288"/>
              </p:ext>
            </p:extLst>
          </p:nvPr>
        </p:nvGraphicFramePr>
        <p:xfrm>
          <a:off x="5323706" y="4628889"/>
          <a:ext cx="6182494" cy="146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ackager Shell Object" showAsIcon="1" r:id="rId5" imgW="1668600" imgH="394560" progId="Package">
                  <p:embed/>
                </p:oleObj>
              </mc:Choice>
              <mc:Fallback>
                <p:oleObj name="Packager Shell Object" showAsIcon="1" r:id="rId5" imgW="166860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3706" y="4628889"/>
                        <a:ext cx="6182494" cy="146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05753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507</TotalTime>
  <Words>672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Nunito</vt:lpstr>
      <vt:lpstr>Vapor Trail</vt:lpstr>
      <vt:lpstr>Packager Shell Object</vt:lpstr>
      <vt:lpstr>SD Card Interfacing</vt:lpstr>
      <vt:lpstr>SDCARD INTERFACING</vt:lpstr>
      <vt:lpstr>Hardware Required</vt:lpstr>
      <vt:lpstr>Circuit</vt:lpstr>
      <vt:lpstr>Code – MMC R/W</vt:lpstr>
      <vt:lpstr>Code – MMC R/W</vt:lpstr>
      <vt:lpstr>Sketch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Pull up Serial</dc:title>
  <dc:creator>Sudhanshu Gupta</dc:creator>
  <cp:lastModifiedBy>Sudhanshu Gupta</cp:lastModifiedBy>
  <cp:revision>21</cp:revision>
  <dcterms:created xsi:type="dcterms:W3CDTF">2019-10-05T15:26:46Z</dcterms:created>
  <dcterms:modified xsi:type="dcterms:W3CDTF">2019-10-06T13:42:06Z</dcterms:modified>
</cp:coreProperties>
</file>