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rduino-freerto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err="1"/>
              <a:t>Ardiuno</a:t>
            </a:r>
            <a:br>
              <a:rPr lang="en-US" dirty="0"/>
            </a:br>
            <a:r>
              <a:rPr lang="en-US" dirty="0"/>
              <a:t>Meets</a:t>
            </a:r>
            <a:br>
              <a:rPr lang="en-US" dirty="0"/>
            </a:b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https://www.udemy.com/course/arduino-freertos/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Ardiuno</a:t>
            </a:r>
            <a:r>
              <a:rPr lang="en-US" dirty="0"/>
              <a:t> Meets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ports </a:t>
            </a:r>
            <a:r>
              <a:rPr lang="en-US" dirty="0" err="1"/>
              <a:t>FreeRTOS</a:t>
            </a:r>
            <a:r>
              <a:rPr lang="en-US" dirty="0"/>
              <a:t> to </a:t>
            </a:r>
            <a:r>
              <a:rPr lang="en-US" dirty="0" err="1"/>
              <a:t>Ardiuno</a:t>
            </a:r>
            <a:r>
              <a:rPr lang="en-US" dirty="0"/>
              <a:t> environment. </a:t>
            </a:r>
          </a:p>
          <a:p>
            <a:r>
              <a:rPr lang="en-US" dirty="0"/>
              <a:t>Use </a:t>
            </a:r>
            <a:r>
              <a:rPr lang="en-US" dirty="0" err="1"/>
              <a:t>FreeRTOS’s</a:t>
            </a:r>
            <a:r>
              <a:rPr lang="en-US" dirty="0"/>
              <a:t> thread functionality to blink 3 LEDs connected to </a:t>
            </a:r>
            <a:r>
              <a:rPr lang="en-US" dirty="0" err="1"/>
              <a:t>digitial</a:t>
            </a:r>
            <a:r>
              <a:rPr lang="en-US" dirty="0"/>
              <a:t> input pins. (Instead of using single thread environment of </a:t>
            </a:r>
            <a:r>
              <a:rPr lang="en-US" dirty="0" err="1"/>
              <a:t>Ardiuno’s</a:t>
            </a:r>
            <a:r>
              <a:rPr lang="en-US" dirty="0"/>
              <a:t> loop() function.</a:t>
            </a:r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782636"/>
          </a:xfrm>
        </p:spPr>
        <p:txBody>
          <a:bodyPr/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3 x 100ohm Resistors</a:t>
            </a:r>
          </a:p>
          <a:p>
            <a:r>
              <a:rPr lang="en-US" dirty="0"/>
              <a:t>3 x LEDs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09497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0FC8A5-7CF3-4F0C-B73B-0F51FF51EE60}"/>
              </a:ext>
            </a:extLst>
          </p:cNvPr>
          <p:cNvSpPr txBox="1">
            <a:spLocks/>
          </p:cNvSpPr>
          <p:nvPr/>
        </p:nvSpPr>
        <p:spPr>
          <a:xfrm>
            <a:off x="685800" y="4948118"/>
            <a:ext cx="10820400" cy="178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 RTOS library – </a:t>
            </a:r>
            <a:r>
              <a:rPr lang="en-US"/>
              <a:t>by Richard Barry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F4E4E"/>
                </a:solidFill>
                <a:latin typeface="TyponineSans Regular 18"/>
              </a:rPr>
              <a:t>TODO : Add circuit description 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B1874-66AB-45E1-8AC0-D77EC488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4" y="1438183"/>
            <a:ext cx="6266513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09CB-24A8-4685-ACFA-5D563DFB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FREE-RTOS Library installation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7D47B-F729-4818-9898-E013C4725F5A}"/>
              </a:ext>
            </a:extLst>
          </p:cNvPr>
          <p:cNvSpPr/>
          <p:nvPr/>
        </p:nvSpPr>
        <p:spPr>
          <a:xfrm>
            <a:off x="6096000" y="6619875"/>
            <a:ext cx="119062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0929D-3522-42EC-BE84-157AF13B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5" y="3986075"/>
            <a:ext cx="9324975" cy="2581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3CF5F3-319A-4920-97F4-7056C128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1"/>
            <a:ext cx="6212150" cy="1791514"/>
          </a:xfrm>
        </p:spPr>
        <p:txBody>
          <a:bodyPr>
            <a:normAutofit/>
          </a:bodyPr>
          <a:lstStyle/>
          <a:p>
            <a:r>
              <a:rPr lang="en-US" sz="1400" dirty="0"/>
              <a:t>Install the </a:t>
            </a:r>
            <a:r>
              <a:rPr lang="en-US" sz="1400" dirty="0" err="1"/>
              <a:t>FreeRTOS</a:t>
            </a:r>
            <a:r>
              <a:rPr lang="en-US" sz="1400" dirty="0"/>
              <a:t> library.</a:t>
            </a:r>
          </a:p>
          <a:p>
            <a:r>
              <a:rPr lang="en-US" sz="1400" dirty="0"/>
              <a:t>Go to Tools </a:t>
            </a:r>
            <a:r>
              <a:rPr lang="en-US" sz="1400" dirty="0">
                <a:sym typeface="Wingdings" panose="05000000000000000000" pitchFamily="2" charset="2"/>
              </a:rPr>
              <a:t> Manage Libraries…</a:t>
            </a:r>
          </a:p>
          <a:p>
            <a:r>
              <a:rPr lang="en-US" sz="1400" dirty="0">
                <a:sym typeface="Wingdings" panose="05000000000000000000" pitchFamily="2" charset="2"/>
              </a:rPr>
              <a:t>Search for “</a:t>
            </a:r>
            <a:r>
              <a:rPr lang="en-US" sz="1400" dirty="0" err="1">
                <a:sym typeface="Wingdings" panose="05000000000000000000" pitchFamily="2" charset="2"/>
              </a:rPr>
              <a:t>FreeRTOS</a:t>
            </a:r>
            <a:r>
              <a:rPr lang="en-US" sz="1400" dirty="0">
                <a:sym typeface="Wingdings" panose="05000000000000000000" pitchFamily="2" charset="2"/>
              </a:rPr>
              <a:t>” and install </a:t>
            </a:r>
            <a:r>
              <a:rPr lang="en-US" sz="1400" dirty="0" err="1">
                <a:sym typeface="Wingdings" panose="05000000000000000000" pitchFamily="2" charset="2"/>
              </a:rPr>
              <a:t>FreeRTOS</a:t>
            </a:r>
            <a:r>
              <a:rPr lang="en-US" sz="1400" dirty="0">
                <a:sym typeface="Wingdings" panose="05000000000000000000" pitchFamily="2" charset="2"/>
              </a:rPr>
              <a:t> library by Richard Barry (Latest Version).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E838B-2D58-4CA8-A773-180041A9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11" y="1701509"/>
            <a:ext cx="4953000" cy="258127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2D61C01-A3C6-4DC9-943E-056839D0FCCE}"/>
              </a:ext>
            </a:extLst>
          </p:cNvPr>
          <p:cNvCxnSpPr>
            <a:cxnSpLocks/>
          </p:cNvCxnSpPr>
          <p:nvPr/>
        </p:nvCxnSpPr>
        <p:spPr>
          <a:xfrm rot="5400000">
            <a:off x="8879232" y="3413014"/>
            <a:ext cx="2550318" cy="126395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Blinking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7028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/* Blinking LEDs Demo using </a:t>
            </a:r>
            <a:r>
              <a:rPr lang="en-US" sz="1400" dirty="0" err="1"/>
              <a:t>digitialWrite</a:t>
            </a:r>
            <a:r>
              <a:rPr lang="en-US" sz="1400" dirty="0"/>
              <a:t>() */</a:t>
            </a:r>
          </a:p>
          <a:p>
            <a:pPr marL="0" indent="0">
              <a:buNone/>
            </a:pPr>
            <a:r>
              <a:rPr lang="en-US" sz="1400" dirty="0"/>
              <a:t>#define RED     6</a:t>
            </a:r>
          </a:p>
          <a:p>
            <a:pPr marL="0" indent="0">
              <a:buNone/>
            </a:pPr>
            <a:r>
              <a:rPr lang="en-US" sz="1400" dirty="0"/>
              <a:t>#define BLUE    7</a:t>
            </a:r>
          </a:p>
          <a:p>
            <a:pPr marL="0" indent="0">
              <a:buNone/>
            </a:pPr>
            <a:r>
              <a:rPr lang="en-US" sz="1400" dirty="0"/>
              <a:t>#define YELLOW  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setup()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(RED, OUTPUT);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(BLUE, OUTPUT);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(YELLOW, OUTPUT);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826710" y="38369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(RED, </a:t>
            </a:r>
            <a:r>
              <a:rPr lang="en-US" sz="1400" dirty="0" err="1"/>
              <a:t>digitalRead</a:t>
            </a:r>
            <a:r>
              <a:rPr lang="en-US" sz="1400" dirty="0"/>
              <a:t>(RED)^1);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(BLUE, </a:t>
            </a:r>
            <a:r>
              <a:rPr lang="en-US" sz="1400" dirty="0" err="1"/>
              <a:t>digitalRead</a:t>
            </a:r>
            <a:r>
              <a:rPr lang="en-US" sz="1400" dirty="0"/>
              <a:t>(BLUE)^1);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(YELLOW, </a:t>
            </a:r>
            <a:r>
              <a:rPr lang="en-US" sz="1400" dirty="0" err="1"/>
              <a:t>digitalRead</a:t>
            </a:r>
            <a:r>
              <a:rPr lang="en-US" sz="1400" dirty="0"/>
              <a:t>(YELLOW)^1);</a:t>
            </a:r>
          </a:p>
          <a:p>
            <a:r>
              <a:rPr lang="en-US" sz="1400" dirty="0"/>
              <a:t>  delay(500);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Blinking LEDs RTOS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0662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// Include Arduino </a:t>
            </a:r>
            <a:r>
              <a:rPr lang="en-US" sz="1050" dirty="0" err="1"/>
              <a:t>FreeRTOS</a:t>
            </a:r>
            <a:r>
              <a:rPr lang="en-US" sz="1050" dirty="0"/>
              <a:t> library</a:t>
            </a:r>
          </a:p>
          <a:p>
            <a:pPr marL="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Arduino_FreeRTOS.h</a:t>
            </a:r>
            <a:r>
              <a:rPr lang="en-US" sz="1050" dirty="0"/>
              <a:t>&gt;</a:t>
            </a:r>
          </a:p>
          <a:p>
            <a:pPr marL="0" indent="0">
              <a:buNone/>
            </a:pPr>
            <a:r>
              <a:rPr lang="en-US" sz="1050" dirty="0"/>
              <a:t>#define RED     6</a:t>
            </a:r>
          </a:p>
          <a:p>
            <a:pPr marL="0" indent="0">
              <a:buNone/>
            </a:pPr>
            <a:r>
              <a:rPr lang="en-US" sz="1050" dirty="0"/>
              <a:t>#define BLUE    7</a:t>
            </a:r>
          </a:p>
          <a:p>
            <a:pPr marL="0" indent="0">
              <a:buNone/>
            </a:pPr>
            <a:r>
              <a:rPr lang="en-US" sz="1050" dirty="0"/>
              <a:t>#define YELLOW  8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void setup() {</a:t>
            </a:r>
          </a:p>
          <a:p>
            <a:pPr marL="0" indent="0">
              <a:buNone/>
            </a:pPr>
            <a:r>
              <a:rPr lang="en-US" sz="1050" dirty="0"/>
              <a:t>  // Create </a:t>
            </a:r>
            <a:r>
              <a:rPr lang="en-US" sz="1050" dirty="0" err="1"/>
              <a:t>FreeRTOS</a:t>
            </a:r>
            <a:r>
              <a:rPr lang="en-US" sz="1050" dirty="0"/>
              <a:t> threads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redLedControllerTask</a:t>
            </a:r>
            <a:r>
              <a:rPr lang="en-US" sz="1050" dirty="0"/>
              <a:t>, "RED LED Task", 128, NULL, 1, NULL);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blueLedControllerTask</a:t>
            </a:r>
            <a:r>
              <a:rPr lang="en-US" sz="1050" dirty="0"/>
              <a:t>, "BLUE LED Task", 128, NULL, 1, NULL);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xTaskCreate</a:t>
            </a:r>
            <a:r>
              <a:rPr lang="en-US" sz="1050" dirty="0"/>
              <a:t>(</a:t>
            </a:r>
            <a:r>
              <a:rPr lang="en-US" sz="1050" dirty="0" err="1"/>
              <a:t>yellowLedControllerTask</a:t>
            </a:r>
            <a:r>
              <a:rPr lang="en-US" sz="1050" dirty="0"/>
              <a:t>, "YELLOW LED Task", 128, NULL, 1, NULL);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Loop() is empty in case of </a:t>
            </a:r>
            <a:r>
              <a:rPr lang="en-US" sz="1050" dirty="0" err="1"/>
              <a:t>FreeRTOS</a:t>
            </a:r>
            <a:r>
              <a:rPr lang="en-US" sz="1050" dirty="0"/>
              <a:t>, we have our own threads now.</a:t>
            </a:r>
          </a:p>
          <a:p>
            <a:pPr marL="0" indent="0">
              <a:buNone/>
            </a:pPr>
            <a:r>
              <a:rPr lang="en-US" sz="1050" dirty="0"/>
              <a:t>void loop() {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2ED35-3999-48F5-B14E-88B94FD5C3D7}"/>
              </a:ext>
            </a:extLst>
          </p:cNvPr>
          <p:cNvSpPr/>
          <p:nvPr/>
        </p:nvSpPr>
        <p:spPr>
          <a:xfrm>
            <a:off x="6501416" y="169824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redLedControllerTask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(RED,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(RED, </a:t>
            </a:r>
            <a:r>
              <a:rPr lang="en-US" sz="1000" dirty="0" err="1"/>
              <a:t>digitalRead</a:t>
            </a:r>
            <a:r>
              <a:rPr lang="en-US" sz="1000" dirty="0"/>
              <a:t>(RED)^1); delay(5000);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blueLedControllerTask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(BLUE,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(BLUE, </a:t>
            </a:r>
            <a:r>
              <a:rPr lang="en-US" sz="1000" dirty="0" err="1"/>
              <a:t>digitalRead</a:t>
            </a:r>
            <a:r>
              <a:rPr lang="en-US" sz="1000" dirty="0"/>
              <a:t>(BLUE)^1); </a:t>
            </a:r>
          </a:p>
          <a:p>
            <a:r>
              <a:rPr lang="en-US" sz="1000" dirty="0"/>
              <a:t>	delay(5000);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yellowLedControllerTask</a:t>
            </a:r>
            <a:r>
              <a:rPr lang="en-US" sz="1000" dirty="0"/>
              <a:t>(void *</a:t>
            </a:r>
            <a:r>
              <a:rPr lang="en-US" sz="1000" dirty="0" err="1"/>
              <a:t>pvParameters</a:t>
            </a:r>
            <a:r>
              <a:rPr lang="en-US" sz="1000" dirty="0"/>
              <a:t>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(YELLOW, OUTPUT);</a:t>
            </a:r>
          </a:p>
          <a:p>
            <a:r>
              <a:rPr lang="en-US" sz="1000" dirty="0"/>
              <a:t>  while(1)</a:t>
            </a:r>
          </a:p>
          <a:p>
            <a:r>
              <a:rPr lang="en-US" sz="1000" dirty="0"/>
              <a:t>  {</a:t>
            </a:r>
          </a:p>
          <a:p>
            <a:r>
              <a:rPr lang="en-US" sz="1000" dirty="0"/>
              <a:t>	// XOR toggles LED ON / OFF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digitalWrite</a:t>
            </a:r>
            <a:r>
              <a:rPr lang="en-US" sz="1000" dirty="0"/>
              <a:t>(YELLOW, </a:t>
            </a:r>
            <a:r>
              <a:rPr lang="en-US" sz="1000" dirty="0" err="1"/>
              <a:t>digitalRead</a:t>
            </a:r>
            <a:r>
              <a:rPr lang="en-US" sz="1000" dirty="0"/>
              <a:t>(YELLOW)^1); </a:t>
            </a:r>
          </a:p>
          <a:p>
            <a:r>
              <a:rPr lang="en-US" sz="1000" dirty="0"/>
              <a:t>	delay(5000);  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2925B4-19C2-43B9-B01D-D3279406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79512"/>
              </p:ext>
            </p:extLst>
          </p:nvPr>
        </p:nvGraphicFramePr>
        <p:xfrm>
          <a:off x="685800" y="4399040"/>
          <a:ext cx="4096948" cy="169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3" imgW="955800" imgH="394560" progId="Package">
                  <p:embed/>
                </p:oleObj>
              </mc:Choice>
              <mc:Fallback>
                <p:oleObj name="Packager Shell Object" showAsIcon="1" r:id="rId3" imgW="9558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399040"/>
                        <a:ext cx="4096948" cy="169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A527BE-799A-44EB-BFE7-CFEE3682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89288"/>
              </p:ext>
            </p:extLst>
          </p:nvPr>
        </p:nvGraphicFramePr>
        <p:xfrm>
          <a:off x="5323706" y="4628889"/>
          <a:ext cx="6182494" cy="146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5" imgW="1668600" imgH="394560" progId="Package">
                  <p:embed/>
                </p:oleObj>
              </mc:Choice>
              <mc:Fallback>
                <p:oleObj name="Packager Shell Object" showAsIcon="1" r:id="rId5" imgW="1668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3706" y="4628889"/>
                        <a:ext cx="6182494" cy="146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</TotalTime>
  <Words>347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TyponineSans Regular 18</vt:lpstr>
      <vt:lpstr>Wingdings</vt:lpstr>
      <vt:lpstr>Vapor Trail</vt:lpstr>
      <vt:lpstr>Packager Shell Object</vt:lpstr>
      <vt:lpstr>Ardiuno Meets FreeRTOS</vt:lpstr>
      <vt:lpstr>Ardiuno Meets FreeRTOS</vt:lpstr>
      <vt:lpstr>Hardware Required</vt:lpstr>
      <vt:lpstr>Circuit</vt:lpstr>
      <vt:lpstr> FREE-RTOS Library installation</vt:lpstr>
      <vt:lpstr>Code – Blinking LEDs</vt:lpstr>
      <vt:lpstr>Code – Blinking LEDs RTOS way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17</cp:revision>
  <dcterms:created xsi:type="dcterms:W3CDTF">2019-10-05T15:26:46Z</dcterms:created>
  <dcterms:modified xsi:type="dcterms:W3CDTF">2019-10-06T08:27:03Z</dcterms:modified>
</cp:coreProperties>
</file>