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rduino-freerto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26F9-368B-437C-A829-9B72AAB5B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err="1"/>
              <a:t>Ardiuno</a:t>
            </a:r>
            <a:br>
              <a:rPr lang="en-US" dirty="0"/>
            </a:br>
            <a:r>
              <a:rPr lang="en-US" dirty="0"/>
              <a:t>Meets</a:t>
            </a:r>
            <a:br>
              <a:rPr lang="en-US" dirty="0"/>
            </a:br>
            <a:r>
              <a:rPr lang="en-US" dirty="0" err="1"/>
              <a:t>FreeRTOS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93936-73D3-4160-9F9C-CAB57CBA9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https://www.udemy.com/course/arduino-freertos/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8EC7-C459-41F7-A94A-915437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Ardiuno</a:t>
            </a:r>
            <a:r>
              <a:rPr lang="en-US" dirty="0"/>
              <a:t> Meets </a:t>
            </a:r>
            <a:r>
              <a:rPr lang="en-US" dirty="0" err="1"/>
              <a:t>FreeRTOS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48A5-5E6F-4644-BF1D-9B423C401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tutorial ports </a:t>
            </a:r>
            <a:r>
              <a:rPr lang="en-US" dirty="0" err="1"/>
              <a:t>FreeRTOS</a:t>
            </a:r>
            <a:r>
              <a:rPr lang="en-US" dirty="0"/>
              <a:t> to </a:t>
            </a:r>
            <a:r>
              <a:rPr lang="en-US" dirty="0" err="1"/>
              <a:t>Ardiuno</a:t>
            </a:r>
            <a:r>
              <a:rPr lang="en-US" dirty="0"/>
              <a:t> environment. </a:t>
            </a:r>
          </a:p>
          <a:p>
            <a:r>
              <a:rPr lang="en-US" dirty="0"/>
              <a:t>Use </a:t>
            </a:r>
            <a:r>
              <a:rPr lang="en-US" dirty="0" err="1"/>
              <a:t>FreeRTOS’s</a:t>
            </a:r>
            <a:r>
              <a:rPr lang="en-US" dirty="0"/>
              <a:t> thread functionality to blink 3 LEDs connected to </a:t>
            </a:r>
            <a:r>
              <a:rPr lang="en-US" dirty="0" err="1"/>
              <a:t>digitial</a:t>
            </a:r>
            <a:r>
              <a:rPr lang="en-US" dirty="0"/>
              <a:t> input pins. (Instead of using single thread environment of </a:t>
            </a:r>
            <a:r>
              <a:rPr lang="en-US" dirty="0" err="1"/>
              <a:t>Ardiuno’s</a:t>
            </a:r>
            <a:r>
              <a:rPr lang="en-US" dirty="0"/>
              <a:t> loop() function.</a:t>
            </a:r>
          </a:p>
        </p:txBody>
      </p:sp>
    </p:spTree>
    <p:extLst>
      <p:ext uri="{BB962C8B-B14F-4D97-AF65-F5344CB8AC3E}">
        <p14:creationId xmlns:p14="http://schemas.microsoft.com/office/powerpoint/2010/main" val="234041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C710-2107-49F9-9FF6-8CC8A93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0A4F-48F7-47D5-866E-8CF69E244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Board</a:t>
            </a:r>
          </a:p>
          <a:p>
            <a:r>
              <a:rPr lang="en-US" dirty="0"/>
              <a:t>3 x 100ohm Resistors</a:t>
            </a:r>
          </a:p>
          <a:p>
            <a:r>
              <a:rPr lang="en-US" dirty="0"/>
              <a:t>3 x LEDs</a:t>
            </a:r>
          </a:p>
          <a:p>
            <a:r>
              <a:rPr lang="en-US" dirty="0"/>
              <a:t>hook-up wire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6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6AEA-DA03-417F-8258-814B2F06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68AC33-568D-4580-8773-9C970024AB18}"/>
              </a:ext>
            </a:extLst>
          </p:cNvPr>
          <p:cNvSpPr/>
          <p:nvPr/>
        </p:nvSpPr>
        <p:spPr>
          <a:xfrm>
            <a:off x="7406936" y="1864674"/>
            <a:ext cx="46134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F4E4E"/>
                </a:solidFill>
                <a:latin typeface="TyponineSans Regular 18"/>
              </a:rPr>
              <a:t>TODO : Add circuit description here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4F4E4E"/>
              </a:solidFill>
              <a:effectLst/>
              <a:latin typeface="TyponineSans Regular 1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B1874-66AB-45E1-8AC0-D77EC488B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4" y="1438183"/>
            <a:ext cx="6266513" cy="51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9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09CB-24A8-4685-ACFA-5D563DFB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FREE-RTOS Library installation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7D47B-F729-4818-9898-E013C4725F5A}"/>
              </a:ext>
            </a:extLst>
          </p:cNvPr>
          <p:cNvSpPr/>
          <p:nvPr/>
        </p:nvSpPr>
        <p:spPr>
          <a:xfrm>
            <a:off x="6096000" y="6619875"/>
            <a:ext cx="1190625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B0929D-3522-42EC-BE84-157AF13B7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35" y="3986075"/>
            <a:ext cx="9324975" cy="25812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3CF5F3-319A-4920-97F4-7056C128F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1"/>
            <a:ext cx="6212150" cy="1791514"/>
          </a:xfrm>
        </p:spPr>
        <p:txBody>
          <a:bodyPr>
            <a:normAutofit/>
          </a:bodyPr>
          <a:lstStyle/>
          <a:p>
            <a:r>
              <a:rPr lang="en-US" sz="1400" dirty="0"/>
              <a:t>Install the </a:t>
            </a:r>
            <a:r>
              <a:rPr lang="en-US" sz="1400" dirty="0" err="1"/>
              <a:t>FreeRTOS</a:t>
            </a:r>
            <a:r>
              <a:rPr lang="en-US" sz="1400" dirty="0"/>
              <a:t> library.</a:t>
            </a:r>
          </a:p>
          <a:p>
            <a:r>
              <a:rPr lang="en-US" sz="1400" dirty="0"/>
              <a:t>Go to Tools </a:t>
            </a:r>
            <a:r>
              <a:rPr lang="en-US" sz="1400" dirty="0">
                <a:sym typeface="Wingdings" panose="05000000000000000000" pitchFamily="2" charset="2"/>
              </a:rPr>
              <a:t> Manage Libraries…</a:t>
            </a:r>
          </a:p>
          <a:p>
            <a:r>
              <a:rPr lang="en-US" sz="1400" dirty="0">
                <a:sym typeface="Wingdings" panose="05000000000000000000" pitchFamily="2" charset="2"/>
              </a:rPr>
              <a:t>Search for “</a:t>
            </a:r>
            <a:r>
              <a:rPr lang="en-US" sz="1400" dirty="0" err="1">
                <a:sym typeface="Wingdings" panose="05000000000000000000" pitchFamily="2" charset="2"/>
              </a:rPr>
              <a:t>FreeRTOS</a:t>
            </a:r>
            <a:r>
              <a:rPr lang="en-US" sz="1400" dirty="0">
                <a:sym typeface="Wingdings" panose="05000000000000000000" pitchFamily="2" charset="2"/>
              </a:rPr>
              <a:t>” and install </a:t>
            </a:r>
            <a:r>
              <a:rPr lang="en-US" sz="1400" dirty="0" err="1">
                <a:sym typeface="Wingdings" panose="05000000000000000000" pitchFamily="2" charset="2"/>
              </a:rPr>
              <a:t>FreeRTOS</a:t>
            </a:r>
            <a:r>
              <a:rPr lang="en-US" sz="1400" dirty="0">
                <a:sym typeface="Wingdings" panose="05000000000000000000" pitchFamily="2" charset="2"/>
              </a:rPr>
              <a:t> library by Richard Barry (Latest Version).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E838B-2D58-4CA8-A773-180041A92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11" y="1701509"/>
            <a:ext cx="4953000" cy="2581275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2D61C01-A3C6-4DC9-943E-056839D0FCCE}"/>
              </a:ext>
            </a:extLst>
          </p:cNvPr>
          <p:cNvCxnSpPr>
            <a:cxnSpLocks/>
          </p:cNvCxnSpPr>
          <p:nvPr/>
        </p:nvCxnSpPr>
        <p:spPr>
          <a:xfrm rot="5400000">
            <a:off x="8879232" y="3413014"/>
            <a:ext cx="2550318" cy="1263957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16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Blinking LEDs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36EA-0928-48E1-A62E-70C58BE2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170285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/* Blinking LEDs Demo using </a:t>
            </a:r>
            <a:r>
              <a:rPr lang="en-US" sz="1400" dirty="0" err="1"/>
              <a:t>digitialWrite</a:t>
            </a:r>
            <a:r>
              <a:rPr lang="en-US" sz="1400" dirty="0"/>
              <a:t>() */</a:t>
            </a:r>
          </a:p>
          <a:p>
            <a:pPr marL="0" indent="0">
              <a:buNone/>
            </a:pPr>
            <a:r>
              <a:rPr lang="en-US" sz="1400" dirty="0"/>
              <a:t>#define RED     6</a:t>
            </a:r>
          </a:p>
          <a:p>
            <a:pPr marL="0" indent="0">
              <a:buNone/>
            </a:pPr>
            <a:r>
              <a:rPr lang="en-US" sz="1400" dirty="0"/>
              <a:t>#define BLUE    7</a:t>
            </a:r>
          </a:p>
          <a:p>
            <a:pPr marL="0" indent="0">
              <a:buNone/>
            </a:pPr>
            <a:r>
              <a:rPr lang="en-US" sz="1400" dirty="0"/>
              <a:t>#define YELLOW  8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void setup() {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pinMode</a:t>
            </a:r>
            <a:r>
              <a:rPr lang="en-US" sz="1400" dirty="0"/>
              <a:t>(RED, OUTPUT);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pinMode</a:t>
            </a:r>
            <a:r>
              <a:rPr lang="en-US" sz="1400" dirty="0"/>
              <a:t>(BLUE, OUTPUT);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pinMode</a:t>
            </a:r>
            <a:r>
              <a:rPr lang="en-US" sz="1400" dirty="0"/>
              <a:t>(YELLOW, OUTPUT);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6B92AA-B965-4551-9F32-4A0ECB413438}"/>
              </a:ext>
            </a:extLst>
          </p:cNvPr>
          <p:cNvSpPr/>
          <p:nvPr/>
        </p:nvSpPr>
        <p:spPr>
          <a:xfrm>
            <a:off x="5826710" y="383692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void loop()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digitalWrite</a:t>
            </a:r>
            <a:r>
              <a:rPr lang="en-US" sz="1400" dirty="0"/>
              <a:t>(RED, </a:t>
            </a:r>
            <a:r>
              <a:rPr lang="en-US" sz="1400" dirty="0" err="1"/>
              <a:t>digitalRead</a:t>
            </a:r>
            <a:r>
              <a:rPr lang="en-US" sz="1400" dirty="0"/>
              <a:t>(RED)^1);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digitalWrite</a:t>
            </a:r>
            <a:r>
              <a:rPr lang="en-US" sz="1400" dirty="0"/>
              <a:t>(BLUE, </a:t>
            </a:r>
            <a:r>
              <a:rPr lang="en-US" sz="1400" dirty="0" err="1"/>
              <a:t>digitalRead</a:t>
            </a:r>
            <a:r>
              <a:rPr lang="en-US" sz="1400" dirty="0"/>
              <a:t>(BLUE)^1);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digitalWrite</a:t>
            </a:r>
            <a:r>
              <a:rPr lang="en-US" sz="1400" dirty="0"/>
              <a:t>(YELLOW, </a:t>
            </a:r>
            <a:r>
              <a:rPr lang="en-US" sz="1400" dirty="0" err="1"/>
              <a:t>digitalRead</a:t>
            </a:r>
            <a:r>
              <a:rPr lang="en-US" sz="1400" dirty="0"/>
              <a:t>(YELLOW)^1);</a:t>
            </a:r>
          </a:p>
          <a:p>
            <a:r>
              <a:rPr lang="en-US" sz="1400" dirty="0"/>
              <a:t>  delay(500);</a:t>
            </a:r>
          </a:p>
          <a:p>
            <a:r>
              <a:rPr lang="en-US" sz="14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9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Blinking LEDs RTOS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36EA-0928-48E1-A62E-70C58BE2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306627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// Include Arduino </a:t>
            </a:r>
            <a:r>
              <a:rPr lang="en-US" sz="1050" dirty="0" err="1"/>
              <a:t>FreeRTOS</a:t>
            </a:r>
            <a:r>
              <a:rPr lang="en-US" sz="1050" dirty="0"/>
              <a:t> library</a:t>
            </a:r>
          </a:p>
          <a:p>
            <a:pPr marL="0" indent="0">
              <a:buNone/>
            </a:pPr>
            <a:r>
              <a:rPr lang="en-US" sz="1050" dirty="0"/>
              <a:t>#include &lt;</a:t>
            </a:r>
            <a:r>
              <a:rPr lang="en-US" sz="1050" dirty="0" err="1"/>
              <a:t>Arduino_FreeRTOS.h</a:t>
            </a:r>
            <a:r>
              <a:rPr lang="en-US" sz="1050" dirty="0"/>
              <a:t>&gt;</a:t>
            </a:r>
          </a:p>
          <a:p>
            <a:pPr marL="0" indent="0">
              <a:buNone/>
            </a:pPr>
            <a:r>
              <a:rPr lang="en-US" sz="1050" dirty="0"/>
              <a:t>#define RED     6</a:t>
            </a:r>
          </a:p>
          <a:p>
            <a:pPr marL="0" indent="0">
              <a:buNone/>
            </a:pPr>
            <a:r>
              <a:rPr lang="en-US" sz="1050" dirty="0"/>
              <a:t>#define BLUE    7</a:t>
            </a:r>
          </a:p>
          <a:p>
            <a:pPr marL="0" indent="0">
              <a:buNone/>
            </a:pPr>
            <a:r>
              <a:rPr lang="en-US" sz="1050" dirty="0"/>
              <a:t>#define YELLOW  8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void setup() {</a:t>
            </a:r>
          </a:p>
          <a:p>
            <a:pPr marL="0" indent="0">
              <a:buNone/>
            </a:pPr>
            <a:r>
              <a:rPr lang="en-US" sz="1050" dirty="0"/>
              <a:t>  // Create </a:t>
            </a:r>
            <a:r>
              <a:rPr lang="en-US" sz="1050" dirty="0" err="1"/>
              <a:t>FreeRTOS</a:t>
            </a:r>
            <a:r>
              <a:rPr lang="en-US" sz="1050" dirty="0"/>
              <a:t> threads</a:t>
            </a:r>
          </a:p>
          <a:p>
            <a:pPr marL="0" indent="0">
              <a:buNone/>
            </a:pPr>
            <a:r>
              <a:rPr lang="en-US" sz="1050" dirty="0"/>
              <a:t>  </a:t>
            </a:r>
            <a:r>
              <a:rPr lang="en-US" sz="1050" dirty="0" err="1"/>
              <a:t>xTaskCreate</a:t>
            </a:r>
            <a:r>
              <a:rPr lang="en-US" sz="1050" dirty="0"/>
              <a:t>(</a:t>
            </a:r>
            <a:r>
              <a:rPr lang="en-US" sz="1050" dirty="0" err="1"/>
              <a:t>redLedControllerTask</a:t>
            </a:r>
            <a:r>
              <a:rPr lang="en-US" sz="1050" dirty="0"/>
              <a:t>, "RED LED Task", 128, NULL, 1, NULL);</a:t>
            </a:r>
          </a:p>
          <a:p>
            <a:pPr marL="0" indent="0">
              <a:buNone/>
            </a:pPr>
            <a:r>
              <a:rPr lang="en-US" sz="1050" dirty="0"/>
              <a:t>  </a:t>
            </a:r>
            <a:r>
              <a:rPr lang="en-US" sz="1050" dirty="0" err="1"/>
              <a:t>xTaskCreate</a:t>
            </a:r>
            <a:r>
              <a:rPr lang="en-US" sz="1050" dirty="0"/>
              <a:t>(</a:t>
            </a:r>
            <a:r>
              <a:rPr lang="en-US" sz="1050" dirty="0" err="1"/>
              <a:t>blueLedControllerTask</a:t>
            </a:r>
            <a:r>
              <a:rPr lang="en-US" sz="1050" dirty="0"/>
              <a:t>, "BLUE LED Task", 128, NULL, 1, NULL);</a:t>
            </a:r>
          </a:p>
          <a:p>
            <a:pPr marL="0" indent="0">
              <a:buNone/>
            </a:pPr>
            <a:r>
              <a:rPr lang="en-US" sz="1050" dirty="0"/>
              <a:t>  </a:t>
            </a:r>
            <a:r>
              <a:rPr lang="en-US" sz="1050" dirty="0" err="1"/>
              <a:t>xTaskCreate</a:t>
            </a:r>
            <a:r>
              <a:rPr lang="en-US" sz="1050" dirty="0"/>
              <a:t>(</a:t>
            </a:r>
            <a:r>
              <a:rPr lang="en-US" sz="1050" dirty="0" err="1"/>
              <a:t>yellowLedControllerTask</a:t>
            </a:r>
            <a:r>
              <a:rPr lang="en-US" sz="1050" dirty="0"/>
              <a:t>, "YELLOW LED Task", 128, NULL, 1, NULL);</a:t>
            </a:r>
          </a:p>
          <a:p>
            <a:pPr marL="0" indent="0">
              <a:buNone/>
            </a:pPr>
            <a:r>
              <a:rPr lang="en-US" sz="1050" dirty="0"/>
              <a:t>}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// Loop() is empty in case of </a:t>
            </a:r>
            <a:r>
              <a:rPr lang="en-US" sz="1050" dirty="0" err="1"/>
              <a:t>FreeRTOS</a:t>
            </a:r>
            <a:r>
              <a:rPr lang="en-US" sz="1050" dirty="0"/>
              <a:t>, we have our own threads now.</a:t>
            </a:r>
          </a:p>
          <a:p>
            <a:pPr marL="0" indent="0">
              <a:buNone/>
            </a:pPr>
            <a:r>
              <a:rPr lang="en-US" sz="1050" dirty="0"/>
              <a:t>void loop() { 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12ED35-3999-48F5-B14E-88B94FD5C3D7}"/>
              </a:ext>
            </a:extLst>
          </p:cNvPr>
          <p:cNvSpPr/>
          <p:nvPr/>
        </p:nvSpPr>
        <p:spPr>
          <a:xfrm>
            <a:off x="6501416" y="169824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000" dirty="0"/>
          </a:p>
          <a:p>
            <a:r>
              <a:rPr lang="en-US" sz="1000" dirty="0"/>
              <a:t>void </a:t>
            </a:r>
            <a:r>
              <a:rPr lang="en-US" sz="1000" dirty="0" err="1"/>
              <a:t>redLedControllerTask</a:t>
            </a:r>
            <a:r>
              <a:rPr lang="en-US" sz="1000" dirty="0"/>
              <a:t>(void *</a:t>
            </a:r>
            <a:r>
              <a:rPr lang="en-US" sz="1000" dirty="0" err="1"/>
              <a:t>pvParameters</a:t>
            </a:r>
            <a:r>
              <a:rPr lang="en-US" sz="1000" dirty="0"/>
              <a:t>)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pinMode</a:t>
            </a:r>
            <a:r>
              <a:rPr lang="en-US" sz="1000" dirty="0"/>
              <a:t>(RED, OUTPUT);</a:t>
            </a:r>
          </a:p>
          <a:p>
            <a:r>
              <a:rPr lang="en-US" sz="1000" dirty="0"/>
              <a:t>  while(1)</a:t>
            </a:r>
          </a:p>
          <a:p>
            <a:r>
              <a:rPr lang="en-US" sz="1000" dirty="0"/>
              <a:t>  {</a:t>
            </a:r>
          </a:p>
          <a:p>
            <a:r>
              <a:rPr lang="en-US" sz="1000" dirty="0"/>
              <a:t>	// XOR toggles LED ON / OFF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digitalWrite</a:t>
            </a:r>
            <a:r>
              <a:rPr lang="en-US" sz="1000" dirty="0"/>
              <a:t>(RED, </a:t>
            </a:r>
            <a:r>
              <a:rPr lang="en-US" sz="1000" dirty="0" err="1"/>
              <a:t>digitalRead</a:t>
            </a:r>
            <a:r>
              <a:rPr lang="en-US" sz="1000" dirty="0"/>
              <a:t>(RED)^1); delay(5000);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void </a:t>
            </a:r>
            <a:r>
              <a:rPr lang="en-US" sz="1000" dirty="0" err="1"/>
              <a:t>blueLedControllerTask</a:t>
            </a:r>
            <a:r>
              <a:rPr lang="en-US" sz="1000" dirty="0"/>
              <a:t>(void *</a:t>
            </a:r>
            <a:r>
              <a:rPr lang="en-US" sz="1000" dirty="0" err="1"/>
              <a:t>pvParameters</a:t>
            </a:r>
            <a:r>
              <a:rPr lang="en-US" sz="1000" dirty="0"/>
              <a:t>)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pinMode</a:t>
            </a:r>
            <a:r>
              <a:rPr lang="en-US" sz="1000" dirty="0"/>
              <a:t>(BLUE, OUTPUT);</a:t>
            </a:r>
          </a:p>
          <a:p>
            <a:r>
              <a:rPr lang="en-US" sz="1000" dirty="0"/>
              <a:t>  while(1)</a:t>
            </a:r>
          </a:p>
          <a:p>
            <a:r>
              <a:rPr lang="en-US" sz="1000" dirty="0"/>
              <a:t>  {</a:t>
            </a:r>
          </a:p>
          <a:p>
            <a:r>
              <a:rPr lang="en-US" sz="1000" dirty="0"/>
              <a:t>	// XOR toggles LED ON / OFF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digitalWrite</a:t>
            </a:r>
            <a:r>
              <a:rPr lang="en-US" sz="1000" dirty="0"/>
              <a:t>(BLUE, </a:t>
            </a:r>
            <a:r>
              <a:rPr lang="en-US" sz="1000" dirty="0" err="1"/>
              <a:t>digitalRead</a:t>
            </a:r>
            <a:r>
              <a:rPr lang="en-US" sz="1000" dirty="0"/>
              <a:t>(BLUE)^1); </a:t>
            </a:r>
          </a:p>
          <a:p>
            <a:r>
              <a:rPr lang="en-US" sz="1000" dirty="0"/>
              <a:t>	delay(5000);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void </a:t>
            </a:r>
            <a:r>
              <a:rPr lang="en-US" sz="1000" dirty="0" err="1"/>
              <a:t>yellowLedControllerTask</a:t>
            </a:r>
            <a:r>
              <a:rPr lang="en-US" sz="1000" dirty="0"/>
              <a:t>(void *</a:t>
            </a:r>
            <a:r>
              <a:rPr lang="en-US" sz="1000" dirty="0" err="1"/>
              <a:t>pvParameters</a:t>
            </a:r>
            <a:r>
              <a:rPr lang="en-US" sz="1000" dirty="0"/>
              <a:t>)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pinMode</a:t>
            </a:r>
            <a:r>
              <a:rPr lang="en-US" sz="1000" dirty="0"/>
              <a:t>(YELLOW, OUTPUT);</a:t>
            </a:r>
          </a:p>
          <a:p>
            <a:r>
              <a:rPr lang="en-US" sz="1000" dirty="0"/>
              <a:t>  while(1)</a:t>
            </a:r>
          </a:p>
          <a:p>
            <a:r>
              <a:rPr lang="en-US" sz="1000" dirty="0"/>
              <a:t>  {</a:t>
            </a:r>
          </a:p>
          <a:p>
            <a:r>
              <a:rPr lang="en-US" sz="1000" dirty="0"/>
              <a:t>	// XOR toggles LED ON / OFF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digitalWrite</a:t>
            </a:r>
            <a:r>
              <a:rPr lang="en-US" sz="1000" dirty="0"/>
              <a:t>(YELLOW, </a:t>
            </a:r>
            <a:r>
              <a:rPr lang="en-US" sz="1000" dirty="0" err="1"/>
              <a:t>digitalRead</a:t>
            </a:r>
            <a:r>
              <a:rPr lang="en-US" sz="1000" dirty="0"/>
              <a:t>(YELLOW)^1); </a:t>
            </a:r>
          </a:p>
          <a:p>
            <a:r>
              <a:rPr lang="en-US" sz="1000" dirty="0"/>
              <a:t>	delay(5000);  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170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2ADA-6770-402C-9F0B-A3C51598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file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32925B4-19C2-43B9-B01D-D3279406E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279512"/>
              </p:ext>
            </p:extLst>
          </p:nvPr>
        </p:nvGraphicFramePr>
        <p:xfrm>
          <a:off x="685800" y="4399040"/>
          <a:ext cx="4096948" cy="169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ackager Shell Object" showAsIcon="1" r:id="rId3" imgW="955800" imgH="394560" progId="Package">
                  <p:embed/>
                </p:oleObj>
              </mc:Choice>
              <mc:Fallback>
                <p:oleObj name="Packager Shell Object" showAsIcon="1" r:id="rId3" imgW="95580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399040"/>
                        <a:ext cx="4096948" cy="169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5A527BE-799A-44EB-BFE7-CFEE3682A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289288"/>
              </p:ext>
            </p:extLst>
          </p:nvPr>
        </p:nvGraphicFramePr>
        <p:xfrm>
          <a:off x="5323706" y="4628889"/>
          <a:ext cx="6182494" cy="146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Packager Shell Object" showAsIcon="1" r:id="rId5" imgW="1668600" imgH="394560" progId="Package">
                  <p:embed/>
                </p:oleObj>
              </mc:Choice>
              <mc:Fallback>
                <p:oleObj name="Packager Shell Object" showAsIcon="1" r:id="rId5" imgW="166860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23706" y="4628889"/>
                        <a:ext cx="6182494" cy="146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5753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194</TotalTime>
  <Words>338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TyponineSans Regular 18</vt:lpstr>
      <vt:lpstr>Wingdings</vt:lpstr>
      <vt:lpstr>Vapor Trail</vt:lpstr>
      <vt:lpstr>Package</vt:lpstr>
      <vt:lpstr>Ardiuno Meets FreeRTOS</vt:lpstr>
      <vt:lpstr>Ardiuno Meets FreeRTOS</vt:lpstr>
      <vt:lpstr>Hardware Required</vt:lpstr>
      <vt:lpstr>Circuit</vt:lpstr>
      <vt:lpstr> FREE-RTOS Library installation</vt:lpstr>
      <vt:lpstr>Code – Blinking LEDs</vt:lpstr>
      <vt:lpstr>Code – Blinking LEDs RTOS way</vt:lpstr>
      <vt:lpstr>Sketch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Pull up Serial</dc:title>
  <dc:creator>Sudhanshu Gupta</dc:creator>
  <cp:lastModifiedBy>Sudhanshu Gupta</cp:lastModifiedBy>
  <cp:revision>16</cp:revision>
  <dcterms:created xsi:type="dcterms:W3CDTF">2019-10-05T15:26:46Z</dcterms:created>
  <dcterms:modified xsi:type="dcterms:W3CDTF">2019-10-06T07:54:11Z</dcterms:modified>
</cp:coreProperties>
</file>