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adafruit.com/2-8-tft-touch-shie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adafruit.com/arduin-o-phone-arduino-powered-diy-cellpho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Great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7F3DB-09C9-453D-A10B-F93B71F21499}"/>
              </a:ext>
            </a:extLst>
          </p:cNvPr>
          <p:cNvSpPr/>
          <p:nvPr/>
        </p:nvSpPr>
        <p:spPr>
          <a:xfrm>
            <a:off x="6282799" y="847364"/>
            <a:ext cx="527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https://learn.adafruit.com/2-8-tft-touch-shield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193B-6AEE-4076-8FF3-189821026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5" y="1397061"/>
            <a:ext cx="8711683" cy="52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7F3DB-09C9-453D-A10B-F93B71F21499}"/>
              </a:ext>
            </a:extLst>
          </p:cNvPr>
          <p:cNvSpPr/>
          <p:nvPr/>
        </p:nvSpPr>
        <p:spPr>
          <a:xfrm>
            <a:off x="3585157" y="902228"/>
            <a:ext cx="860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https://learn.adafruit.com/arduin-o-phone-arduino-powered-diy-cellphone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320DB-D741-4CE2-B402-7BE36686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1" y="1463128"/>
            <a:ext cx="9424479" cy="51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25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2980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Great projects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29</cp:revision>
  <dcterms:created xsi:type="dcterms:W3CDTF">2019-10-05T15:26:46Z</dcterms:created>
  <dcterms:modified xsi:type="dcterms:W3CDTF">2019-10-19T13:39:37Z</dcterms:modified>
</cp:coreProperties>
</file>