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3"/>
  </p:notesMasterIdLst>
  <p:handoutMasterIdLst>
    <p:handoutMasterId r:id="rId24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48" r:id="rId16"/>
    <p:sldId id="452" r:id="rId17"/>
    <p:sldId id="451" r:id="rId18"/>
    <p:sldId id="449" r:id="rId19"/>
    <p:sldId id="453" r:id="rId20"/>
    <p:sldId id="445" r:id="rId21"/>
    <p:sldId id="450" r:id="rId22"/>
  </p:sldIdLst>
  <p:sldSz cx="12192000" cy="6858000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5/31/2018 8:40:44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5/31/2018 8:40:24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31,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Plain text file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XML Format (Code Warrior Format)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7922909" y="1771114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896E-D8FD-462F-B618-D3B17EE9FDCB}"/>
              </a:ext>
            </a:extLst>
          </p:cNvPr>
          <p:cNvSpPr/>
          <p:nvPr/>
        </p:nvSpPr>
        <p:spPr>
          <a:xfrm>
            <a:off x="780661" y="143778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&lt;register name=“ABCDEF"&gt;</a:t>
            </a:r>
          </a:p>
          <a:p>
            <a:r>
              <a:rPr lang="en-US" sz="2200" dirty="0"/>
              <a:t>	&lt;value&gt;0xyyyyyyyyyyyy&lt;/value&gt;</a:t>
            </a:r>
          </a:p>
          <a:p>
            <a:r>
              <a:rPr lang="en-US" sz="2200" dirty="0"/>
              <a:t>	&lt;custom-groups&gt;&lt;/custom-groups&gt;</a:t>
            </a:r>
          </a:p>
          <a:p>
            <a:r>
              <a:rPr lang="en-US" sz="2200" dirty="0"/>
              <a:t>&lt;/register&gt;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E11F-A830-4275-8154-DAC0CF3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9" y="2238861"/>
            <a:ext cx="2705100" cy="37052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8108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Adding Custom Registers Is Easy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EC57-0741-413F-82EF-8D4B9F57F101}"/>
              </a:ext>
            </a:extLst>
          </p:cNvPr>
          <p:cNvSpPr txBox="1"/>
          <p:nvPr/>
        </p:nvSpPr>
        <p:spPr>
          <a:xfrm>
            <a:off x="604432" y="1338646"/>
            <a:ext cx="92799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custom </a:t>
            </a:r>
            <a:r>
              <a:rPr lang="en-US" dirty="0"/>
              <a:t>register extends a base 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DebugRegisters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the “</a:t>
            </a:r>
            <a:r>
              <a:rPr lang="en-US" dirty="0" err="1"/>
              <a:t>regDesc</a:t>
            </a:r>
            <a:r>
              <a:rPr lang="en-US" dirty="0"/>
              <a:t>” with an XML format string which contains bit field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“</a:t>
            </a:r>
            <a:r>
              <a:rPr lang="en-US" dirty="0" err="1"/>
              <a:t>regName</a:t>
            </a:r>
            <a:r>
              <a:rPr lang="en-US" dirty="0"/>
              <a:t>” field for Register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0772-A1AA-4DFD-BEC6-CFEF6942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5" y="2448931"/>
            <a:ext cx="2200275" cy="2895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A0151-DB56-43E4-A63F-0BE5DCE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05" y="2448931"/>
            <a:ext cx="6915150" cy="324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32478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Sneak Preview / Snapshots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72E5E-6525-45AF-9E67-922DA45F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1053201"/>
            <a:ext cx="3043785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C091B-3CDE-4634-8C0F-6A4B2938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49" y="2418080"/>
            <a:ext cx="3374866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BFDD4-4801-4536-AF97-7D3DED9D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98" y="1040187"/>
            <a:ext cx="3054704" cy="359277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3D182-5650-42FB-8537-A2CFE87CE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142" y="2646095"/>
            <a:ext cx="3306810" cy="397373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609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3AA-E3F1-4021-899D-7275E78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14F7-0A44-469F-8EB6-2ED9B36B7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1663023" cy="4667249"/>
          </a:xfrm>
        </p:spPr>
        <p:txBody>
          <a:bodyPr>
            <a:normAutofit/>
          </a:bodyPr>
          <a:lstStyle/>
          <a:p>
            <a:r>
              <a:rPr lang="en-US" sz="1800" dirty="0"/>
              <a:t>Register </a:t>
            </a:r>
            <a:r>
              <a:rPr lang="en-US" sz="1800" dirty="0" err="1"/>
              <a:t>Endianess</a:t>
            </a:r>
            <a:r>
              <a:rPr lang="en-US" sz="1800" dirty="0"/>
              <a:t> check not yet implemented. (Assumption : ARM &amp; IP Registers are programmed - Little Endian)</a:t>
            </a:r>
          </a:p>
          <a:p>
            <a:r>
              <a:rPr lang="en-US" sz="1800" dirty="0"/>
              <a:t>Few Register addresses are duplicate in CodeWarrior DB. Due to which multiple entries are listed for same register addresses. (Possible Bug in CW DB …Need to check with CW team??)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4943-82B4-4BE4-A4A9-34EF253D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2482108"/>
            <a:ext cx="10291665" cy="28482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778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941506" y="1537454"/>
            <a:ext cx="9854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Readily available to everyone (Google </a:t>
            </a:r>
            <a:r>
              <a:rPr lang="en-US" sz="1600" b="1" dirty="0" err="1"/>
              <a:t>Playstore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 Crashes (if any) will be automatically reported to developer console. (Days of “provide me reproduction steps” are gone).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Automatic Detection of NPI DB to be used from XML dump file generated from CW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Plenty of “Free” Google Services that can monitor its health (Crashes/Hangs) and real time usage of the app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Supports two types of dump file format (&lt;</a:t>
            </a:r>
            <a:r>
              <a:rPr lang="en-US" sz="1600" b="1" dirty="0" err="1"/>
              <a:t>regAddr</a:t>
            </a:r>
            <a:r>
              <a:rPr lang="en-US" sz="1600" b="1" dirty="0"/>
              <a:t>, value&gt; &amp; &lt;</a:t>
            </a:r>
            <a:r>
              <a:rPr lang="en-US" sz="1600" b="1" dirty="0" err="1"/>
              <a:t>regName</a:t>
            </a:r>
            <a:r>
              <a:rPr lang="en-US" sz="1600" b="1"/>
              <a:t>, value&gt;)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Handles the corner case Registers, that are _NOT_ handled in CodeWarrior’s register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This APP can work even when Physical board has hanged or crashed.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941506" y="5027725"/>
            <a:ext cx="5833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err="1"/>
              <a:t>RegAdd,Value</a:t>
            </a:r>
            <a:r>
              <a:rPr lang="en-US" sz="1200" b="1" dirty="0"/>
              <a:t> pair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sz="1200" b="1" dirty="0"/>
              <a:t>CW generated XML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2">
    <a:dk1>
      <a:srgbClr val="000000"/>
    </a:dk1>
    <a:lt1>
      <a:sysClr val="window" lastClr="FFFFFF"/>
    </a:lt1>
    <a:dk2>
      <a:srgbClr val="969696"/>
    </a:dk2>
    <a:lt2>
      <a:srgbClr val="FFFFFF"/>
    </a:lt2>
    <a:accent1>
      <a:srgbClr val="7BB1DB"/>
    </a:accent1>
    <a:accent2>
      <a:srgbClr val="F9B500"/>
    </a:accent2>
    <a:accent3>
      <a:srgbClr val="C9D200"/>
    </a:accent3>
    <a:accent4>
      <a:srgbClr val="D54E12"/>
    </a:accent4>
    <a:accent5>
      <a:srgbClr val="A40044"/>
    </a:accent5>
    <a:accent6>
      <a:srgbClr val="979200"/>
    </a:accent6>
    <a:hlink>
      <a:srgbClr val="3789C8"/>
    </a:hlink>
    <a:folHlink>
      <a:srgbClr val="9ED3C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600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0_Master Content Slide</vt:lpstr>
      <vt:lpstr>10_ FSL Logo Slide</vt:lpstr>
      <vt:lpstr>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185</cp:revision>
  <dcterms:modified xsi:type="dcterms:W3CDTF">2018-05-31T03:11:57Z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