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3"/>
  </p:notesMasterIdLst>
  <p:handoutMasterIdLst>
    <p:handoutMasterId r:id="rId24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52" r:id="rId17"/>
    <p:sldId id="451" r:id="rId18"/>
    <p:sldId id="449" r:id="rId19"/>
    <p:sldId id="453" r:id="rId20"/>
    <p:sldId id="445" r:id="rId21"/>
    <p:sldId id="450" r:id="rId22"/>
  </p:sldIdLst>
  <p:sldSz cx="12192000" cy="6858000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5/30/2018 9:46:18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5/30/2018 9:45:57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30,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142" y="2646095"/>
            <a:ext cx="3306810" cy="39737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  <a:p>
            <a:r>
              <a:rPr lang="en-US" sz="1800" dirty="0"/>
              <a:t>Few Register addresses are duplicate in CodeWarrior DB. Due to which multiple entries are listed for same register addresses. (Possible Bug in CW DB …Need to check with CW team??)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4943-82B4-4BE4-A4A9-34EF253D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482108"/>
            <a:ext cx="10291665" cy="28482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941506" y="1537454"/>
            <a:ext cx="98540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Readily available to everyone (Google </a:t>
            </a:r>
            <a:r>
              <a:rPr lang="en-US" sz="1600" b="1" dirty="0" err="1"/>
              <a:t>Playstore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Crashes (if any) will be automatically reported to developer console. (Days of “provide me reproduction steps” are gone).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Automatic Detection of NPI DB to be used from XML dump file </a:t>
            </a:r>
            <a:r>
              <a:rPr lang="en-US" sz="1600" b="1"/>
              <a:t>generated from CW tool.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Handles the corner case Registers, that are _NOT_ handled in CodeWarrior’s register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941506" y="5027725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2">
    <a:dk1>
      <a:srgbClr val="000000"/>
    </a:dk1>
    <a:lt1>
      <a:sysClr val="window" lastClr="FFFFFF"/>
    </a:lt1>
    <a:dk2>
      <a:srgbClr val="969696"/>
    </a:dk2>
    <a:lt2>
      <a:srgbClr val="FFFFFF"/>
    </a:lt2>
    <a:accent1>
      <a:srgbClr val="7BB1DB"/>
    </a:accent1>
    <a:accent2>
      <a:srgbClr val="F9B500"/>
    </a:accent2>
    <a:accent3>
      <a:srgbClr val="C9D200"/>
    </a:accent3>
    <a:accent4>
      <a:srgbClr val="D54E12"/>
    </a:accent4>
    <a:accent5>
      <a:srgbClr val="A40044"/>
    </a:accent5>
    <a:accent6>
      <a:srgbClr val="979200"/>
    </a:accent6>
    <a:hlink>
      <a:srgbClr val="3789C8"/>
    </a:hlink>
    <a:folHlink>
      <a:srgbClr val="9ED3C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543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183</cp:revision>
  <dcterms:modified xsi:type="dcterms:W3CDTF">2018-05-30T04:16:55Z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