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29"/>
  </p:notesMasterIdLst>
  <p:handoutMasterIdLst>
    <p:handoutMasterId r:id="rId30"/>
  </p:handoutMasterIdLst>
  <p:sldIdLst>
    <p:sldId id="430" r:id="rId7"/>
    <p:sldId id="431" r:id="rId8"/>
    <p:sldId id="440" r:id="rId9"/>
    <p:sldId id="437" r:id="rId10"/>
    <p:sldId id="441" r:id="rId11"/>
    <p:sldId id="444" r:id="rId12"/>
    <p:sldId id="442" r:id="rId13"/>
    <p:sldId id="446" r:id="rId14"/>
    <p:sldId id="447" r:id="rId15"/>
    <p:sldId id="455" r:id="rId16"/>
    <p:sldId id="456" r:id="rId17"/>
    <p:sldId id="457" r:id="rId18"/>
    <p:sldId id="458" r:id="rId19"/>
    <p:sldId id="459" r:id="rId20"/>
    <p:sldId id="460" r:id="rId21"/>
    <p:sldId id="448" r:id="rId22"/>
    <p:sldId id="452" r:id="rId23"/>
    <p:sldId id="451" r:id="rId24"/>
    <p:sldId id="453" r:id="rId25"/>
    <p:sldId id="445" r:id="rId26"/>
    <p:sldId id="454" r:id="rId27"/>
    <p:sldId id="450" r:id="rId28"/>
  </p:sldIdLst>
  <p:sldSz cx="12192000" cy="6858000"/>
  <p:notesSz cx="7315200" cy="9601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40D"/>
    <a:srgbClr val="54933E"/>
    <a:srgbClr val="F5F7E7"/>
    <a:srgbClr val="EBEECB"/>
    <a:srgbClr val="EBF8CB"/>
    <a:srgbClr val="537F9F"/>
    <a:srgbClr val="34ACDE"/>
    <a:srgbClr val="00BABA"/>
    <a:srgbClr val="F67B44"/>
    <a:srgbClr val="586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>
        <p:scale>
          <a:sx n="58" d="100"/>
          <a:sy n="58" d="100"/>
        </p:scale>
        <p:origin x="1613" y="5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6/1/2018 9:16:12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6/1/2018 9:15:10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0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7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June 1, 2018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hyperlink" Target="https://play.google.com/store/apps/details?id=com.softwaresunleashed.do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Sudhanshu Gupta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0" y="323162"/>
            <a:ext cx="11336559" cy="1716568"/>
          </a:xfrm>
        </p:spPr>
        <p:txBody>
          <a:bodyPr/>
          <a:lstStyle/>
          <a:p>
            <a:pPr algn="r"/>
            <a:br>
              <a:rPr lang="en-US" dirty="0"/>
            </a:br>
            <a:r>
              <a:rPr lang="en-US" dirty="0"/>
              <a:t>Nomination for Game Of Threads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D.O.G.</a:t>
            </a:r>
            <a:br>
              <a:rPr lang="en-US" dirty="0"/>
            </a:br>
            <a:r>
              <a:rPr lang="en-US" dirty="0"/>
              <a:t>Debug On the Go</a:t>
            </a:r>
          </a:p>
        </p:txBody>
      </p:sp>
    </p:spTree>
    <p:extLst>
      <p:ext uri="{BB962C8B-B14F-4D97-AF65-F5344CB8AC3E}">
        <p14:creationId xmlns:p14="http://schemas.microsoft.com/office/powerpoint/2010/main" val="40416553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A8E1-16CE-4C74-B723-69BE1018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D.O.G. Peek Sneak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292AB-CADD-4CF9-A313-9EE6A04A80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24" y="802431"/>
            <a:ext cx="2811775" cy="593597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254F2-E73F-4C3F-84BA-AC944A9A5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80" y="802429"/>
            <a:ext cx="2811775" cy="593597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DD4B3E-F18C-4407-A59C-BFF932DDC9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770" y="802430"/>
            <a:ext cx="2811775" cy="593597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59319B-4C7D-42C3-8815-11C3FCA2E3E0}"/>
              </a:ext>
            </a:extLst>
          </p:cNvPr>
          <p:cNvSpPr/>
          <p:nvPr/>
        </p:nvSpPr>
        <p:spPr>
          <a:xfrm>
            <a:off x="0" y="1524000"/>
            <a:ext cx="3405809" cy="848139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46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A8E1-16CE-4C74-B723-69BE1018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D.O.G. Peek Sneak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1FB43-610A-4A55-8DC8-53C72B09F0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5" y="802428"/>
            <a:ext cx="2811775" cy="593597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7210F-5E81-491A-B4D2-7FFD1B55C9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02" y="802429"/>
            <a:ext cx="2811776" cy="593597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D38228-7554-4D03-96CA-FCFB4B003F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770" y="802430"/>
            <a:ext cx="2811775" cy="593597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55383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A8E1-16CE-4C74-B723-69BE1018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D.O.G. Peek Sneak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B95FB-BF55-4E2B-AE89-17901C475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02" y="934763"/>
            <a:ext cx="2697689" cy="569512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6A4B8-1A07-4387-907E-69620839FD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67" y="934763"/>
            <a:ext cx="2710941" cy="572309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7707D9-535F-41E3-AD75-19DDF95861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856" y="934763"/>
            <a:ext cx="2697689" cy="569512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1589849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A8E1-16CE-4C74-B723-69BE1018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D.O.G. Peek Sneak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71769-8DD9-480F-9758-77A517A42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7" y="934763"/>
            <a:ext cx="2702167" cy="570457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6FF013-B0DC-415E-9C2F-D467435155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77" y="934763"/>
            <a:ext cx="2702167" cy="570457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4082D7-9EFB-47F6-B28F-F7E1A2598F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378" y="934763"/>
            <a:ext cx="2702167" cy="570457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454748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A8E1-16CE-4C74-B723-69BE1018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D.O.G. Peek Sneak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08108-2A29-4FF9-A393-CBE17DF7D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10" y="934761"/>
            <a:ext cx="2697689" cy="569512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5A28DE-F565-4756-A7AC-4C93FED450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34" y="934763"/>
            <a:ext cx="2697688" cy="56951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71BC84-A725-4BBC-8450-092DDB10F0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857" y="934763"/>
            <a:ext cx="2697688" cy="56951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324277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A8E1-16CE-4C74-B723-69BE1018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D.O.G. Peek Sneak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4A9D8-7260-43C9-86CF-523BFF99F5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16" y="815493"/>
            <a:ext cx="2743279" cy="579136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2D7F45-B4A3-466D-A905-5AA88A2443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58" y="815494"/>
            <a:ext cx="2743279" cy="579136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8060473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Dump File Format – Plain text file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ED66F3-BA3C-47E6-A306-8BE94340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65" y="3982456"/>
            <a:ext cx="2724150" cy="136207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63B3F7-3EB6-4668-A1E4-F1E8F4A3A96E}"/>
              </a:ext>
            </a:extLst>
          </p:cNvPr>
          <p:cNvSpPr txBox="1"/>
          <p:nvPr/>
        </p:nvSpPr>
        <p:spPr>
          <a:xfrm>
            <a:off x="1398548" y="1665868"/>
            <a:ext cx="4240252" cy="170725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reg_address</a:t>
            </a:r>
            <a:r>
              <a:rPr lang="en-US" sz="2200" dirty="0">
                <a:solidFill>
                  <a:schemeClr val="tx1"/>
                </a:solidFill>
              </a:rPr>
              <a:t>&gt; , &lt;</a:t>
            </a:r>
            <a:r>
              <a:rPr lang="en-US" sz="2200" dirty="0" err="1">
                <a:solidFill>
                  <a:schemeClr val="tx1"/>
                </a:solidFill>
              </a:rPr>
              <a:t>reg_value</a:t>
            </a:r>
            <a:r>
              <a:rPr lang="en-US" sz="2200" dirty="0">
                <a:solidFill>
                  <a:schemeClr val="tx1"/>
                </a:solidFill>
              </a:rPr>
              <a:t>&gt; \n</a:t>
            </a:r>
          </a:p>
          <a:p>
            <a:r>
              <a:rPr lang="en-US" sz="2200" dirty="0"/>
              <a:t>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2200" dirty="0"/>
              <a:t>&lt;</a:t>
            </a:r>
            <a:r>
              <a:rPr lang="en-US" sz="2200" dirty="0" err="1"/>
              <a:t>reg_address</a:t>
            </a:r>
            <a:r>
              <a:rPr lang="en-US" sz="2200" dirty="0"/>
              <a:t>&gt; , &lt;</a:t>
            </a:r>
            <a:r>
              <a:rPr lang="en-US" sz="2200" dirty="0" err="1"/>
              <a:t>reg_value</a:t>
            </a:r>
            <a:r>
              <a:rPr lang="en-US" sz="2200" dirty="0"/>
              <a:t>&gt; \n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8B4F0-7B2B-4E2B-87AF-053D2A579703}"/>
              </a:ext>
            </a:extLst>
          </p:cNvPr>
          <p:cNvSpPr txBox="1"/>
          <p:nvPr/>
        </p:nvSpPr>
        <p:spPr>
          <a:xfrm>
            <a:off x="8006080" y="3403971"/>
            <a:ext cx="2255520" cy="3145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Sample Dump File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776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/>
              <a:t>D.O.G  - Dump File Format – XML Format (Code Warrior Format)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8B4F0-7B2B-4E2B-87AF-053D2A579703}"/>
              </a:ext>
            </a:extLst>
          </p:cNvPr>
          <p:cNvSpPr txBox="1"/>
          <p:nvPr/>
        </p:nvSpPr>
        <p:spPr>
          <a:xfrm>
            <a:off x="7922909" y="1771114"/>
            <a:ext cx="2255520" cy="3145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Sample Dump File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B896E-D8FD-462F-B618-D3B17EE9FDCB}"/>
              </a:ext>
            </a:extLst>
          </p:cNvPr>
          <p:cNvSpPr/>
          <p:nvPr/>
        </p:nvSpPr>
        <p:spPr>
          <a:xfrm>
            <a:off x="780661" y="1437784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&lt;register name=“ABCDEF"&gt;</a:t>
            </a:r>
          </a:p>
          <a:p>
            <a:r>
              <a:rPr lang="en-US" sz="2200" dirty="0"/>
              <a:t>	&lt;value&gt;0xyyyyyyyyyyyy&lt;/value&gt;</a:t>
            </a:r>
          </a:p>
          <a:p>
            <a:r>
              <a:rPr lang="en-US" sz="2200" dirty="0"/>
              <a:t>	&lt;custom-groups&gt;&lt;/custom-groups&gt;</a:t>
            </a:r>
          </a:p>
          <a:p>
            <a:r>
              <a:rPr lang="en-US" sz="2200" dirty="0"/>
              <a:t>&lt;/register&gt;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9E11F-A830-4275-8154-DAC0CF31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119" y="2238861"/>
            <a:ext cx="2705100" cy="370522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281083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Adding Custom Registers Is Easy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7EC57-0741-413F-82EF-8D4B9F57F101}"/>
              </a:ext>
            </a:extLst>
          </p:cNvPr>
          <p:cNvSpPr txBox="1"/>
          <p:nvPr/>
        </p:nvSpPr>
        <p:spPr>
          <a:xfrm>
            <a:off x="604432" y="1338646"/>
            <a:ext cx="9279988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custom </a:t>
            </a:r>
            <a:r>
              <a:rPr lang="en-US" dirty="0"/>
              <a:t>register extends a base class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DebugRegisters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Populate the “</a:t>
            </a:r>
            <a:r>
              <a:rPr lang="en-US" dirty="0" err="1"/>
              <a:t>regDesc</a:t>
            </a:r>
            <a:r>
              <a:rPr lang="en-US" dirty="0"/>
              <a:t>” with an XML format string which contains bit field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Populate “</a:t>
            </a:r>
            <a:r>
              <a:rPr lang="en-US" dirty="0" err="1"/>
              <a:t>regName</a:t>
            </a:r>
            <a:r>
              <a:rPr lang="en-US" dirty="0"/>
              <a:t>” field for Register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30772-A1AA-4DFD-BEC6-CFEF6942F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5" y="2448931"/>
            <a:ext cx="2200275" cy="28956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7A0151-DB56-43E4-A63F-0BE5DCE7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305" y="2448931"/>
            <a:ext cx="6915150" cy="324802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2324788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F3AA-E3F1-4021-899D-7275E78E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F14F7-0A44-469F-8EB6-2ED9B36B7D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1663023" cy="4667249"/>
          </a:xfrm>
        </p:spPr>
        <p:txBody>
          <a:bodyPr>
            <a:normAutofit/>
          </a:bodyPr>
          <a:lstStyle/>
          <a:p>
            <a:r>
              <a:rPr lang="en-US" sz="1800" dirty="0"/>
              <a:t>Register </a:t>
            </a:r>
            <a:r>
              <a:rPr lang="en-US" sz="1800" dirty="0" err="1"/>
              <a:t>Endianess</a:t>
            </a:r>
            <a:r>
              <a:rPr lang="en-US" sz="1800" dirty="0"/>
              <a:t> check not yet implemented. (Assumption : ARM &amp; IP Registers are programmed - Little Endian)</a:t>
            </a:r>
          </a:p>
          <a:p>
            <a:r>
              <a:rPr lang="en-US" sz="1800" dirty="0"/>
              <a:t>Few Register addresses are duplicate in CodeWarrior DB. Due to which multiple entries are listed for same register addresses. (Possible Bug in CW DB …Need to check with CW team??)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84943-82B4-4BE4-A4A9-34EF253DD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8" y="2482108"/>
            <a:ext cx="10291665" cy="284824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82778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Before We Begin …Answer few questions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E3FD23D-E599-4569-9607-D101E35BC0BA}"/>
              </a:ext>
            </a:extLst>
          </p:cNvPr>
          <p:cNvSpPr/>
          <p:nvPr/>
        </p:nvSpPr>
        <p:spPr>
          <a:xfrm>
            <a:off x="701040" y="1866928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shop cloths / grocery ?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0DA364D-A1E5-4C78-8082-C6116F84FF5D}"/>
              </a:ext>
            </a:extLst>
          </p:cNvPr>
          <p:cNvSpPr/>
          <p:nvPr/>
        </p:nvSpPr>
        <p:spPr>
          <a:xfrm>
            <a:off x="7359651" y="1435497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book your favorite meal?</a:t>
            </a:r>
          </a:p>
        </p:txBody>
      </p:sp>
      <p:pic>
        <p:nvPicPr>
          <p:cNvPr id="2050" name="Picture 2" descr="Image result for oh yes! images">
            <a:extLst>
              <a:ext uri="{FF2B5EF4-FFF2-40B4-BE49-F238E27FC236}">
                <a16:creationId xmlns:a16="http://schemas.microsoft.com/office/drawing/2014/main" id="{3A2C895D-2438-413F-9A31-2425C096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363">
            <a:off x="2555240" y="3620077"/>
            <a:ext cx="1667739" cy="8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oh yes! images">
            <a:extLst>
              <a:ext uri="{FF2B5EF4-FFF2-40B4-BE49-F238E27FC236}">
                <a16:creationId xmlns:a16="http://schemas.microsoft.com/office/drawing/2014/main" id="{C4F9DAEE-1CCD-4C2D-8456-1C85EF4F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363">
            <a:off x="9621394" y="3143188"/>
            <a:ext cx="1667739" cy="8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E00A2B10-4604-4CE0-827A-3EE442CBB2C6}"/>
              </a:ext>
            </a:extLst>
          </p:cNvPr>
          <p:cNvSpPr/>
          <p:nvPr/>
        </p:nvSpPr>
        <p:spPr>
          <a:xfrm>
            <a:off x="4572104" y="4059628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update yourself to latest news ?</a:t>
            </a:r>
          </a:p>
        </p:txBody>
      </p:sp>
      <p:pic>
        <p:nvPicPr>
          <p:cNvPr id="2054" name="Picture 6" descr="Image result for oh yes! images">
            <a:extLst>
              <a:ext uri="{FF2B5EF4-FFF2-40B4-BE49-F238E27FC236}">
                <a16:creationId xmlns:a16="http://schemas.microsoft.com/office/drawing/2014/main" id="{FB576B75-8591-47E7-8369-76D92A89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034" y="4775204"/>
            <a:ext cx="1677646" cy="18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60386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age result for oh yes its free">
            <a:extLst>
              <a:ext uri="{FF2B5EF4-FFF2-40B4-BE49-F238E27FC236}">
                <a16:creationId xmlns:a16="http://schemas.microsoft.com/office/drawing/2014/main" id="{AAED8AF4-381E-4EE9-AC7B-C514BCDC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30" y="85671"/>
            <a:ext cx="56769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Presence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9218" name="Picture 2" descr="Image result for google play store">
            <a:extLst>
              <a:ext uri="{FF2B5EF4-FFF2-40B4-BE49-F238E27FC236}">
                <a16:creationId xmlns:a16="http://schemas.microsoft.com/office/drawing/2014/main" id="{C601B087-EA6A-4BD1-9DA1-1F45430F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72" y="3432480"/>
            <a:ext cx="6879297" cy="203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0077D639-4F38-4B30-BBD8-E48001AF0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8" y="1157665"/>
            <a:ext cx="2322244" cy="2322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DE0737-1550-4305-8C89-25B831975559}"/>
              </a:ext>
            </a:extLst>
          </p:cNvPr>
          <p:cNvSpPr/>
          <p:nvPr/>
        </p:nvSpPr>
        <p:spPr>
          <a:xfrm>
            <a:off x="2723710" y="5750347"/>
            <a:ext cx="93400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https://play.google.com/store/apps/details?id=com.softwaresunleashed.dog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591982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8D4B-2734-45AB-A856-7A9C19AD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Free Analytical Services (Dashboard)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F3B0D-C937-4FDE-A12B-5DDAA3C18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26" y="1081090"/>
            <a:ext cx="10307216" cy="490167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7519705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question and answer images">
            <a:extLst>
              <a:ext uri="{FF2B5EF4-FFF2-40B4-BE49-F238E27FC236}">
                <a16:creationId xmlns:a16="http://schemas.microsoft.com/office/drawing/2014/main" id="{479746B2-73C8-4E00-A47D-9DA0C83F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80" y="280289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3360" y="1183501"/>
            <a:ext cx="3901440" cy="4161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Demo</a:t>
            </a:r>
          </a:p>
          <a:p>
            <a:pPr marL="0" indent="0" algn="ctr">
              <a:buNone/>
            </a:pPr>
            <a:r>
              <a:rPr lang="en-US" sz="4800" b="1" dirty="0"/>
              <a:t> </a:t>
            </a:r>
          </a:p>
          <a:p>
            <a:pPr marL="0" indent="0" algn="ctr">
              <a:buNone/>
            </a:pPr>
            <a:r>
              <a:rPr lang="en-US" sz="4800" b="1" dirty="0"/>
              <a:t>&amp; 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 err="1"/>
              <a:t>QnA</a:t>
            </a:r>
            <a:endParaRPr lang="en-US" sz="4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3127955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One Last Question…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E3FD23D-E599-4569-9607-D101E35BC0BA}"/>
              </a:ext>
            </a:extLst>
          </p:cNvPr>
          <p:cNvSpPr/>
          <p:nvPr/>
        </p:nvSpPr>
        <p:spPr>
          <a:xfrm>
            <a:off x="701040" y="1866928"/>
            <a:ext cx="6685280" cy="2806672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you ever Debug your code on mobile???</a:t>
            </a:r>
          </a:p>
        </p:txBody>
      </p:sp>
      <p:pic>
        <p:nvPicPr>
          <p:cNvPr id="3074" name="Picture 2" descr="Image result for guy is crazy images">
            <a:extLst>
              <a:ext uri="{FF2B5EF4-FFF2-40B4-BE49-F238E27FC236}">
                <a16:creationId xmlns:a16="http://schemas.microsoft.com/office/drawing/2014/main" id="{710F5CDF-87CC-4C6B-A84C-2144116B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40" y="1484366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802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6" name="Picture 4" descr="Image result for Hell No">
            <a:extLst>
              <a:ext uri="{FF2B5EF4-FFF2-40B4-BE49-F238E27FC236}">
                <a16:creationId xmlns:a16="http://schemas.microsoft.com/office/drawing/2014/main" id="{AFB8DA3F-13B4-4764-AA39-B9B735240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80" y="599441"/>
            <a:ext cx="6771220" cy="568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5673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What if this was possible??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7170" name="Picture 2" descr="Image result for sounds like a dream">
            <a:extLst>
              <a:ext uri="{FF2B5EF4-FFF2-40B4-BE49-F238E27FC236}">
                <a16:creationId xmlns:a16="http://schemas.microsoft.com/office/drawing/2014/main" id="{1633FA3A-9188-4F0A-B178-1EEDB34E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0" y="1266032"/>
            <a:ext cx="4828309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200978-272F-4DAD-8B8B-3AB1EE650818}"/>
              </a:ext>
            </a:extLst>
          </p:cNvPr>
          <p:cNvSpPr/>
          <p:nvPr/>
        </p:nvSpPr>
        <p:spPr>
          <a:xfrm rot="19980828">
            <a:off x="3830541" y="3545820"/>
            <a:ext cx="31417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D.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O.G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172" name="Picture 4" descr="Image result for dream watcher cartoons">
            <a:extLst>
              <a:ext uri="{FF2B5EF4-FFF2-40B4-BE49-F238E27FC236}">
                <a16:creationId xmlns:a16="http://schemas.microsoft.com/office/drawing/2014/main" id="{F8302DA5-22BD-4BAF-9209-6FBCF0C3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0" y="145653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286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Behold…..D.O.G aka Debug On the Go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FA1BB-6C21-4FCC-B14E-467609D88F5C}"/>
              </a:ext>
            </a:extLst>
          </p:cNvPr>
          <p:cNvSpPr/>
          <p:nvPr/>
        </p:nvSpPr>
        <p:spPr>
          <a:xfrm>
            <a:off x="701040" y="1409115"/>
            <a:ext cx="112166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D.O.G is an innovative “new” concept that will change the way developers debug their systems under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light-weight , no frills Debug tool, which just suffices its purpose.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more use of bulky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an in-depth Health-card of your DUT.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Analyzes contents of special debug registers.</a:t>
            </a:r>
          </a:p>
        </p:txBody>
      </p:sp>
    </p:spTree>
    <p:extLst>
      <p:ext uri="{BB962C8B-B14F-4D97-AF65-F5344CB8AC3E}">
        <p14:creationId xmlns:p14="http://schemas.microsoft.com/office/powerpoint/2010/main" val="19938160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Pros &amp; Cons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EB74A4-1C24-4556-B489-02903E240401}"/>
              </a:ext>
            </a:extLst>
          </p:cNvPr>
          <p:cNvSpPr/>
          <p:nvPr/>
        </p:nvSpPr>
        <p:spPr>
          <a:xfrm>
            <a:off x="701040" y="1220213"/>
            <a:ext cx="985401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Ease of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Readily available to everyone (Google </a:t>
            </a:r>
            <a:r>
              <a:rPr lang="en-US" sz="1400" b="1" dirty="0" err="1"/>
              <a:t>Playstore</a:t>
            </a:r>
            <a:r>
              <a:rPr lang="en-US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Not-so-complex 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Auto App update. (No need to manually update software like in CodeWarrior)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Easy Expansion to new NPIs. (Single line code addition and Code compilation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App Crashes (if any) will be automatically reported to developer console. (Days of “provide me reproduction steps” are gone).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Automatic Detection of NPI DB to be used from XML dump file generated from CW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Plenty of “Free” Google Services that can monitor its health (Crashes/Hangs) and real time usage of the app worldwide.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Supports two types of dump file format (&lt;</a:t>
            </a:r>
            <a:r>
              <a:rPr lang="en-US" sz="1400" b="1" dirty="0" err="1"/>
              <a:t>regAddr</a:t>
            </a:r>
            <a:r>
              <a:rPr lang="en-US" sz="1400" b="1" dirty="0"/>
              <a:t>, value&gt; &amp; &lt;</a:t>
            </a:r>
            <a:r>
              <a:rPr lang="en-US" sz="1400" b="1" dirty="0" err="1"/>
              <a:t>regName</a:t>
            </a:r>
            <a:r>
              <a:rPr lang="en-US" sz="1400" b="1" dirty="0"/>
              <a:t>, value&gt;)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Handles the corner case Registers, that are _NOT_ handled in CodeWarrior’s register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This APP can work even when Physical board has hanged or crashed.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3164CE-F1A4-4DD7-891F-C2D398A5C16E}"/>
              </a:ext>
            </a:extLst>
          </p:cNvPr>
          <p:cNvSpPr/>
          <p:nvPr/>
        </p:nvSpPr>
        <p:spPr>
          <a:xfrm>
            <a:off x="701040" y="4959810"/>
            <a:ext cx="8486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Available only for Android devices as of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People don’t accept changes easily. </a:t>
            </a:r>
            <a:r>
              <a:rPr lang="en-US" sz="1400" b="1" dirty="0" err="1"/>
              <a:t>Ie</a:t>
            </a:r>
            <a:r>
              <a:rPr lang="en-US" sz="1400" b="1" dirty="0"/>
              <a:t>. Human nature not accustomed to working on Phone ;-)</a:t>
            </a:r>
          </a:p>
        </p:txBody>
      </p:sp>
    </p:spTree>
    <p:extLst>
      <p:ext uri="{BB962C8B-B14F-4D97-AF65-F5344CB8AC3E}">
        <p14:creationId xmlns:p14="http://schemas.microsoft.com/office/powerpoint/2010/main" val="24121865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CD7F4B-3B83-4424-A1BC-E7635C2D9F65}"/>
              </a:ext>
            </a:extLst>
          </p:cNvPr>
          <p:cNvSpPr/>
          <p:nvPr/>
        </p:nvSpPr>
        <p:spPr>
          <a:xfrm>
            <a:off x="730249" y="1538070"/>
            <a:ext cx="1477982" cy="380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Architecture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57A75F-24ED-4AC5-B370-BFE2F2A9654D}"/>
              </a:ext>
            </a:extLst>
          </p:cNvPr>
          <p:cNvGrpSpPr/>
          <p:nvPr/>
        </p:nvGrpSpPr>
        <p:grpSpPr>
          <a:xfrm>
            <a:off x="1016298" y="1859280"/>
            <a:ext cx="1234440" cy="1339586"/>
            <a:chOff x="1016298" y="1859280"/>
            <a:chExt cx="1234440" cy="1339586"/>
          </a:xfrm>
        </p:grpSpPr>
        <p:pic>
          <p:nvPicPr>
            <p:cNvPr id="11266" name="Picture 2" descr="Image result for database images">
              <a:extLst>
                <a:ext uri="{FF2B5EF4-FFF2-40B4-BE49-F238E27FC236}">
                  <a16:creationId xmlns:a16="http://schemas.microsoft.com/office/drawing/2014/main" id="{09816789-38B2-48E3-94A0-3B2E5D311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298" y="1859280"/>
              <a:ext cx="1029671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45BF3F-35D7-4EEC-8287-60B788A2B3EE}"/>
                </a:ext>
              </a:extLst>
            </p:cNvPr>
            <p:cNvSpPr txBox="1"/>
            <p:nvPr/>
          </p:nvSpPr>
          <p:spPr>
            <a:xfrm>
              <a:off x="1016298" y="2894066"/>
              <a:ext cx="1234440" cy="3048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CW NPI DBs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B4AD9B-92E0-4BD4-8FE7-ED1832F6AF3B}"/>
              </a:ext>
            </a:extLst>
          </p:cNvPr>
          <p:cNvGrpSpPr/>
          <p:nvPr/>
        </p:nvGrpSpPr>
        <p:grpSpPr>
          <a:xfrm>
            <a:off x="863897" y="3726922"/>
            <a:ext cx="1234440" cy="1339586"/>
            <a:chOff x="1016297" y="3401802"/>
            <a:chExt cx="1234440" cy="1339586"/>
          </a:xfrm>
        </p:grpSpPr>
        <p:pic>
          <p:nvPicPr>
            <p:cNvPr id="7" name="Picture 2" descr="Image result for database images">
              <a:extLst>
                <a:ext uri="{FF2B5EF4-FFF2-40B4-BE49-F238E27FC236}">
                  <a16:creationId xmlns:a16="http://schemas.microsoft.com/office/drawing/2014/main" id="{DFF18FAF-E36B-4D76-BE53-26E68073B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681" y="3401802"/>
              <a:ext cx="1029671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3F45FD-FC4E-476F-B43E-AD000FDE0872}"/>
                </a:ext>
              </a:extLst>
            </p:cNvPr>
            <p:cNvSpPr txBox="1"/>
            <p:nvPr/>
          </p:nvSpPr>
          <p:spPr>
            <a:xfrm>
              <a:off x="1016297" y="4436588"/>
              <a:ext cx="1234440" cy="3048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Debug Register </a:t>
              </a:r>
            </a:p>
            <a:p>
              <a:pPr algn="ctr"/>
              <a:r>
                <a:rPr lang="en-US" sz="1100" b="1" dirty="0"/>
                <a:t>DB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9F2928-B248-41C3-82F5-E1331E894FF2}"/>
              </a:ext>
            </a:extLst>
          </p:cNvPr>
          <p:cNvSpPr txBox="1"/>
          <p:nvPr/>
        </p:nvSpPr>
        <p:spPr>
          <a:xfrm>
            <a:off x="1259840" y="3015458"/>
            <a:ext cx="375920" cy="62182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+</a:t>
            </a:r>
            <a:endParaRPr lang="en-US" sz="2200" b="1" dirty="0">
              <a:solidFill>
                <a:srgbClr val="00B0F0"/>
              </a:solidFill>
            </a:endParaRPr>
          </a:p>
        </p:txBody>
      </p:sp>
      <p:pic>
        <p:nvPicPr>
          <p:cNvPr id="11268" name="Picture 4" descr="Image result for android studio">
            <a:extLst>
              <a:ext uri="{FF2B5EF4-FFF2-40B4-BE49-F238E27FC236}">
                <a16:creationId xmlns:a16="http://schemas.microsoft.com/office/drawing/2014/main" id="{A66031F9-B4E0-4628-B292-28E99819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01" y="1859280"/>
            <a:ext cx="5141595" cy="30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 result for android app">
            <a:extLst>
              <a:ext uri="{FF2B5EF4-FFF2-40B4-BE49-F238E27FC236}">
                <a16:creationId xmlns:a16="http://schemas.microsoft.com/office/drawing/2014/main" id="{E469B7F1-8DBC-4F1D-806F-A0216982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628" y="1909505"/>
            <a:ext cx="3889208" cy="246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D2BCD25-135E-46F5-B6C5-365CB70CABD6}"/>
              </a:ext>
            </a:extLst>
          </p:cNvPr>
          <p:cNvCxnSpPr>
            <a:stCxn id="9" idx="0"/>
          </p:cNvCxnSpPr>
          <p:nvPr/>
        </p:nvCxnSpPr>
        <p:spPr>
          <a:xfrm rot="16200000" flipH="1">
            <a:off x="3408423" y="-401113"/>
            <a:ext cx="321210" cy="4199577"/>
          </a:xfrm>
          <a:prstGeom prst="curvedConnector4">
            <a:avLst>
              <a:gd name="adj1" fmla="val -115451"/>
              <a:gd name="adj2" fmla="val 9944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025851F-10B4-4CE2-A3EF-19EB571883FA}"/>
              </a:ext>
            </a:extLst>
          </p:cNvPr>
          <p:cNvCxnSpPr>
            <a:cxnSpLocks/>
            <a:stCxn id="11268" idx="2"/>
            <a:endCxn id="11270" idx="2"/>
          </p:cNvCxnSpPr>
          <p:nvPr/>
        </p:nvCxnSpPr>
        <p:spPr>
          <a:xfrm rot="5400000" flipH="1" flipV="1">
            <a:off x="7340519" y="2121949"/>
            <a:ext cx="486992" cy="4988433"/>
          </a:xfrm>
          <a:prstGeom prst="curvedConnector3">
            <a:avLst>
              <a:gd name="adj1" fmla="val -24096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2" name="Picture 8" descr="Image result for magic images">
            <a:extLst>
              <a:ext uri="{FF2B5EF4-FFF2-40B4-BE49-F238E27FC236}">
                <a16:creationId xmlns:a16="http://schemas.microsoft.com/office/drawing/2014/main" id="{5BDA12C1-CBA4-4D21-8DD3-FF65AA57F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46" y="5344214"/>
            <a:ext cx="1742529" cy="101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DEDFC7-A4CD-480C-9E83-5350B3D03E03}"/>
              </a:ext>
            </a:extLst>
          </p:cNvPr>
          <p:cNvSpPr/>
          <p:nvPr/>
        </p:nvSpPr>
        <p:spPr>
          <a:xfrm>
            <a:off x="9902194" y="1666353"/>
            <a:ext cx="2197097" cy="11206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D.O.G.</a:t>
            </a:r>
          </a:p>
        </p:txBody>
      </p:sp>
    </p:spTree>
    <p:extLst>
      <p:ext uri="{BB962C8B-B14F-4D97-AF65-F5344CB8AC3E}">
        <p14:creationId xmlns:p14="http://schemas.microsoft.com/office/powerpoint/2010/main" val="26910829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892" y="359420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</a:t>
            </a:r>
            <a:r>
              <a:rPr lang="en-US" sz="3200" b="1" dirty="0" err="1"/>
              <a:t>WorkFlow</a:t>
            </a:r>
            <a:endParaRPr lang="en-US" sz="3200" dirty="0"/>
          </a:p>
        </p:txBody>
      </p:sp>
      <p:pic>
        <p:nvPicPr>
          <p:cNvPr id="10246" name="Picture 6" descr="Image result for mobile phone images">
            <a:extLst>
              <a:ext uri="{FF2B5EF4-FFF2-40B4-BE49-F238E27FC236}">
                <a16:creationId xmlns:a16="http://schemas.microsoft.com/office/drawing/2014/main" id="{0E2979FE-BE0B-4650-81A0-6728C6E7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92" y="1168400"/>
            <a:ext cx="1625931" cy="266223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78EEEE-E05B-40E4-8CF9-C60A62D9CC32}"/>
              </a:ext>
            </a:extLst>
          </p:cNvPr>
          <p:cNvSpPr txBox="1"/>
          <p:nvPr/>
        </p:nvSpPr>
        <p:spPr>
          <a:xfrm>
            <a:off x="582675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Open DOG App</a:t>
            </a:r>
          </a:p>
        </p:txBody>
      </p:sp>
      <p:pic>
        <p:nvPicPr>
          <p:cNvPr id="8" name="Picture 6" descr="Image result for mobile phone images">
            <a:extLst>
              <a:ext uri="{FF2B5EF4-FFF2-40B4-BE49-F238E27FC236}">
                <a16:creationId xmlns:a16="http://schemas.microsoft.com/office/drawing/2014/main" id="{F21FE1C2-FFDC-4EEA-8B33-113C9BBD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32" y="117348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30F79C-1052-4ECA-9278-08CE34FAACA1}"/>
              </a:ext>
            </a:extLst>
          </p:cNvPr>
          <p:cNvSpPr txBox="1"/>
          <p:nvPr/>
        </p:nvSpPr>
        <p:spPr>
          <a:xfrm>
            <a:off x="3061705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Select NPI DB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1875146-E965-434C-B139-A67668A00C52}"/>
              </a:ext>
            </a:extLst>
          </p:cNvPr>
          <p:cNvSpPr/>
          <p:nvPr/>
        </p:nvSpPr>
        <p:spPr>
          <a:xfrm>
            <a:off x="2164080" y="239776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Image result for mobile phone images">
            <a:extLst>
              <a:ext uri="{FF2B5EF4-FFF2-40B4-BE49-F238E27FC236}">
                <a16:creationId xmlns:a16="http://schemas.microsoft.com/office/drawing/2014/main" id="{3A99BA4F-0045-4DFD-927E-EA1E4D3D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72" y="117348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69151F-0D8E-440B-BA7B-AFFBC3018164}"/>
              </a:ext>
            </a:extLst>
          </p:cNvPr>
          <p:cNvSpPr txBox="1"/>
          <p:nvPr/>
        </p:nvSpPr>
        <p:spPr>
          <a:xfrm>
            <a:off x="5316263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/>
              <a:t>Choose Dump File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b="1" dirty="0" err="1"/>
              <a:t>RegAdd,Value</a:t>
            </a:r>
            <a:r>
              <a:rPr lang="en-US" sz="1200" b="1" dirty="0"/>
              <a:t> pair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Or</a:t>
            </a:r>
          </a:p>
          <a:p>
            <a:r>
              <a:rPr lang="en-US" sz="1200" b="1" dirty="0"/>
              <a:t>CW generated XML file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08CBF1-32AA-4B7A-AD4B-68100E330943}"/>
              </a:ext>
            </a:extLst>
          </p:cNvPr>
          <p:cNvSpPr/>
          <p:nvPr/>
        </p:nvSpPr>
        <p:spPr>
          <a:xfrm>
            <a:off x="4541520" y="239776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B630F-1D91-4B52-817E-74E20A030825}"/>
              </a:ext>
            </a:extLst>
          </p:cNvPr>
          <p:cNvSpPr/>
          <p:nvPr/>
        </p:nvSpPr>
        <p:spPr>
          <a:xfrm>
            <a:off x="950932" y="2216518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08E39C-E784-4AF8-9EB7-17317769F7BA}"/>
              </a:ext>
            </a:extLst>
          </p:cNvPr>
          <p:cNvSpPr/>
          <p:nvPr/>
        </p:nvSpPr>
        <p:spPr>
          <a:xfrm>
            <a:off x="5828537" y="2216517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01D8EA-31FB-4755-922C-7D33F677B5E7}"/>
              </a:ext>
            </a:extLst>
          </p:cNvPr>
          <p:cNvSpPr/>
          <p:nvPr/>
        </p:nvSpPr>
        <p:spPr>
          <a:xfrm>
            <a:off x="3460926" y="2216518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0" name="Picture 6" descr="Image result for mobile phone images">
            <a:extLst>
              <a:ext uri="{FF2B5EF4-FFF2-40B4-BE49-F238E27FC236}">
                <a16:creationId xmlns:a16="http://schemas.microsoft.com/office/drawing/2014/main" id="{540F08B0-0DA3-4FAE-9B3C-32FD3225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92" y="118364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D76F54-0B4F-49E0-B324-3CDE98526858}"/>
              </a:ext>
            </a:extLst>
          </p:cNvPr>
          <p:cNvSpPr txBox="1"/>
          <p:nvPr/>
        </p:nvSpPr>
        <p:spPr>
          <a:xfrm>
            <a:off x="7475748" y="3804339"/>
            <a:ext cx="1978617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Dump File Analysis Report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09904C3-1788-452B-8CF4-E94D6CDFCE99}"/>
              </a:ext>
            </a:extLst>
          </p:cNvPr>
          <p:cNvSpPr/>
          <p:nvPr/>
        </p:nvSpPr>
        <p:spPr>
          <a:xfrm>
            <a:off x="7000240" y="240792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A3090-E5BE-4562-A25A-4E49CD5BCD66}"/>
              </a:ext>
            </a:extLst>
          </p:cNvPr>
          <p:cNvSpPr/>
          <p:nvPr/>
        </p:nvSpPr>
        <p:spPr>
          <a:xfrm>
            <a:off x="8287257" y="2226677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08685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30060E7A76D4BAEB9B0B5B7329A24" ma:contentTypeVersion="15" ma:contentTypeDescription="Create a new document." ma:contentTypeScope="" ma:versionID="4d8cec10b937debf156875563de8ceca">
  <xsd:schema xmlns:xsd="http://www.w3.org/2001/XMLSchema" xmlns:xs="http://www.w3.org/2001/XMLSchema" xmlns:p="http://schemas.microsoft.com/office/2006/metadata/properties" xmlns:ns2="a2f770b2-dfa2-4887-b142-27fb0960f078" xmlns:ns3="e5a3a747-d21f-491f-b559-719a372e993f" targetNamespace="http://schemas.microsoft.com/office/2006/metadata/properties" ma:root="true" ma:fieldsID="39aa9910312795ebc3cbcc6d2b474960" ns2:_="" ns3:_="">
    <xsd:import namespace="a2f770b2-dfa2-4887-b142-27fb0960f078"/>
    <xsd:import namespace="e5a3a747-d21f-491f-b559-719a372e993f"/>
    <xsd:element name="properties">
      <xsd:complexType>
        <xsd:sequence>
          <xsd:element name="documentManagement">
            <xsd:complexType>
              <xsd:all>
                <xsd:element ref="ns2:Meeting_x0020_Date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770b2-dfa2-4887-b142-27fb0960f078" elementFormDefault="qualified">
    <xsd:import namespace="http://schemas.microsoft.com/office/2006/documentManagement/types"/>
    <xsd:import namespace="http://schemas.microsoft.com/office/infopath/2007/PartnerControls"/>
    <xsd:element name="Meeting_x0020_Date" ma:index="6" ma:displayName="Meeting Date" ma:default="[today]" ma:format="DateOnly" ma:internalName="Meeting_x0020_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3a747-d21f-491f-b559-719a372e993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format="DateTime" ma:internalName="LastSharedByTime" ma:readOnly="true">
      <xsd:simpleType>
        <xsd:restriction base="dms:DateTime"/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a3a747-d21f-491f-b559-719a372e993f">52MFTYTJJKHE-686160917-653</_dlc_DocId>
    <_dlc_DocIdUrl xmlns="e5a3a747-d21f-491f-b559-719a372e993f">
      <Url>https://nxp1.sharepoint.com/sites/dngpm/PMO/Active_NPIs/LS1012A/_layouts/15/DocIdRedir.aspx?ID=52MFTYTJJKHE-686160917-653</Url>
      <Description>52MFTYTJJKHE-686160917-653</Description>
    </_dlc_DocIdUrl>
    <SharedWithUsers xmlns="e5a3a747-d21f-491f-b559-719a372e993f">
      <UserInfo>
        <DisplayName>Cynthia Fu</DisplayName>
        <AccountId>184</AccountId>
        <AccountType/>
      </UserInfo>
      <UserInfo>
        <DisplayName>Mircea Ionita</DisplayName>
        <AccountId>248</AccountId>
        <AccountType/>
      </UserInfo>
      <UserInfo>
        <DisplayName>Bogdan Vlad</DisplayName>
        <AccountId>196</AccountId>
        <AccountType/>
      </UserInfo>
      <UserInfo>
        <DisplayName>George Stefan</DisplayName>
        <AccountId>157</AccountId>
        <AccountType/>
      </UserInfo>
      <UserInfo>
        <DisplayName>Sebastian Grigore</DisplayName>
        <AccountId>186</AccountId>
        <AccountType/>
      </UserInfo>
      <UserInfo>
        <DisplayName>Ravi Kanth Reddy P</DisplayName>
        <AccountId>85</AccountId>
        <AccountType/>
      </UserInfo>
      <UserInfo>
        <DisplayName>Sarat Vetcha</DisplayName>
        <AccountId>86</AccountId>
        <AccountType/>
      </UserInfo>
      <UserInfo>
        <DisplayName>Mircea Pop</DisplayName>
        <AccountId>94</AccountId>
        <AccountType/>
      </UserInfo>
      <UserInfo>
        <DisplayName>Adrienne Suner</DisplayName>
        <AccountId>1368</AccountId>
        <AccountType/>
      </UserInfo>
      <UserInfo>
        <DisplayName>Rajan Gupta</DisplayName>
        <AccountId>21</AccountId>
        <AccountType/>
      </UserInfo>
      <UserInfo>
        <DisplayName>Ruchika Gupta</DisplayName>
        <AccountId>148</AccountId>
        <AccountType/>
      </UserInfo>
      <UserInfo>
        <DisplayName>Jaiprakash Singh</DisplayName>
        <AccountId>225</AccountId>
        <AccountType/>
      </UserInfo>
      <UserInfo>
        <DisplayName>Jaswinder Singh</DisplayName>
        <AccountId>245</AccountId>
        <AccountType/>
      </UserInfo>
      <UserInfo>
        <DisplayName>Varun Sethi</DisplayName>
        <AccountId>192</AccountId>
        <AccountType/>
      </UserInfo>
      <UserInfo>
        <DisplayName>SunilKumar Gupta</DisplayName>
        <AccountId>198</AccountId>
        <AccountType/>
      </UserInfo>
      <UserInfo>
        <DisplayName>Iuliana Bratu</DisplayName>
        <AccountId>256</AccountId>
        <AccountType/>
      </UserInfo>
      <UserInfo>
        <DisplayName>Bogdan Costinescu</DisplayName>
        <AccountId>51</AccountId>
        <AccountType/>
      </UserInfo>
      <UserInfo>
        <DisplayName>Rajan Srivastava</DisplayName>
        <AccountId>254</AccountId>
        <AccountType/>
      </UserInfo>
      <UserInfo>
        <DisplayName>Priyanka Jain</DisplayName>
        <AccountId>595</AccountId>
        <AccountType/>
      </UserInfo>
      <UserInfo>
        <DisplayName>Harninder Rai</DisplayName>
        <AccountId>199</AccountId>
        <AccountType/>
      </UserInfo>
      <UserInfo>
        <DisplayName>Bhaskar U</DisplayName>
        <AccountId>1347</AccountId>
        <AccountType/>
      </UserInfo>
      <UserInfo>
        <DisplayName>Prabhakar Kushwaha</DisplayName>
        <AccountId>601</AccountId>
        <AccountType/>
      </UserInfo>
      <UserInfo>
        <DisplayName>Ashish Kumar</DisplayName>
        <AccountId>328</AccountId>
        <AccountType/>
      </UserInfo>
      <UserInfo>
        <DisplayName>Rajesh Bhagat</DisplayName>
        <AccountId>600</AccountId>
        <AccountType/>
      </UserInfo>
    </SharedWithUsers>
    <Meeting_x0020_Date xmlns="a2f770b2-dfa2-4887-b142-27fb0960f078">2017-05-08T13:03:54+00:00</Meeting_x0020_Date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A0E0BA-4C2A-440E-B218-2F3845E4EC8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D975BC3-FD94-4279-BEC4-6FA33B23ABCF}">
  <ds:schemaRefs>
    <ds:schemaRef ds:uri="a2f770b2-dfa2-4887-b142-27fb0960f078"/>
    <ds:schemaRef ds:uri="e5a3a747-d21f-491f-b559-719a372e99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D23866-845B-4BD2-A441-572A2E164D66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a2f770b2-dfa2-4887-b142-27fb0960f078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5a3a747-d21f-491f-b559-719a372e993f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183EDC3-6F2E-4A31-8B5C-907F834989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649</Words>
  <Application>Microsoft Office PowerPoint</Application>
  <PresentationFormat>Widescreen</PresentationFormat>
  <Paragraphs>89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Wingdings</vt:lpstr>
      <vt:lpstr>0_Master Content Slide</vt:lpstr>
      <vt:lpstr>10_ FSL Logo Slide</vt:lpstr>
      <vt:lpstr> Nomination for Game Of Threads  D.O.G. Debug On the 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D.O.G. Peek Sneak</vt:lpstr>
      <vt:lpstr>D.O.G. Peek Sneak</vt:lpstr>
      <vt:lpstr>D.O.G. Peek Sneak</vt:lpstr>
      <vt:lpstr>D.O.G. Peek Sneak</vt:lpstr>
      <vt:lpstr>D.O.G. Peek Sneak</vt:lpstr>
      <vt:lpstr>D.O.G. Peek Sneak</vt:lpstr>
      <vt:lpstr>PowerPoint Presentation</vt:lpstr>
      <vt:lpstr>PowerPoint Presentation</vt:lpstr>
      <vt:lpstr>PowerPoint Presentation</vt:lpstr>
      <vt:lpstr>Known Issues</vt:lpstr>
      <vt:lpstr>PowerPoint Presentation</vt:lpstr>
      <vt:lpstr>Google’s Free Analytical Services (Dashboard)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QF-SPI SW weekly report</dc:title>
  <dc:creator>Rajan Srivastava</dc:creator>
  <cp:lastModifiedBy>Sudhanshu Gupta</cp:lastModifiedBy>
  <cp:revision>193</cp:revision>
  <dcterms:modified xsi:type="dcterms:W3CDTF">2018-06-01T04:20:08Z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0x0101005D830060E7A76D4BAEB9B0B5B7329A24</vt:lpwstr>
  </property>
  <property fmtid="{D5CDD505-2E9C-101B-9397-08002B2CF9AE}" pid="3" name="_dlc_DocIdItemGuid">
    <vt:lpwstr>56b8eb72-2164-4a79-921a-d6668ebe48c5</vt:lpwstr>
  </property>
  <property fmtid="{D5CDD505-2E9C-101B-9397-08002B2CF9AE}" pid="4" name="_dlc_policyId">
    <vt:lpwstr>0x010100BAE625F80F50314EB81F58F5EDAD5CEB01|-1753897626</vt:lpwstr>
  </property>
  <property fmtid="{D5CDD505-2E9C-101B-9397-08002B2CF9AE}" pid="5" name="ecm_ItemDeleteBlockHolders">
    <vt:lpwstr/>
  </property>
  <property fmtid="{D5CDD505-2E9C-101B-9397-08002B2CF9AE}" pid="6" name="SharedWithUsers">
    <vt:lpwstr/>
  </property>
  <property fmtid="{D5CDD505-2E9C-101B-9397-08002B2CF9AE}" pid="7" name="_NewReviewCycle">
    <vt:lpwstr/>
  </property>
  <property fmtid="{D5CDD505-2E9C-101B-9397-08002B2CF9AE}" pid="8" name="ecm_ItemLockHolders">
    <vt:lpwstr/>
  </property>
  <property fmtid="{D5CDD505-2E9C-101B-9397-08002B2CF9AE}" pid="9" name="ItemRetentionFormula">
    <vt:lpwstr>&lt;formula id="Microsoft.Office.RecordsManagement.PolicyFeatures.Expiration.Formula.BuiltIn"&gt;&lt;number&gt;6&lt;/number&gt;&lt;property&gt;Created&lt;/property&gt;&lt;propertyId&gt;8c06beca-0777-48f7-91c7-6da68bc07b69&lt;/propertyId&gt;&lt;period&gt;years&lt;/period&gt;&lt;/formula&gt;</vt:lpwstr>
  </property>
  <property fmtid="{D5CDD505-2E9C-101B-9397-08002B2CF9AE}" pid="10" name="IconOverlay">
    <vt:lpwstr/>
  </property>
  <property fmtid="{D5CDD505-2E9C-101B-9397-08002B2CF9AE}" pid="11" name="ecm_RecordRestrictions">
    <vt:lpwstr/>
  </property>
  <property fmtid="{D5CDD505-2E9C-101B-9397-08002B2CF9AE}" pid="12" name="DRAFT">
    <vt:bool>false</vt:bool>
  </property>
  <property fmtid="{D5CDD505-2E9C-101B-9397-08002B2CF9AE}" pid="13" name="Author">
    <vt:lpwstr>2;#;UserInfo</vt:lpwstr>
  </property>
  <property fmtid="{D5CDD505-2E9C-101B-9397-08002B2CF9AE}" pid="14" name="Order">
    <vt:r8>100</vt:r8>
  </property>
  <property fmtid="{D5CDD505-2E9C-101B-9397-08002B2CF9AE}" pid="15" name="URL">
    <vt:lpwstr/>
  </property>
  <property fmtid="{D5CDD505-2E9C-101B-9397-08002B2CF9AE}" pid="16" name="_ShortcutWebId">
    <vt:lpwstr/>
  </property>
  <property fmtid="{D5CDD505-2E9C-101B-9397-08002B2CF9AE}" pid="17" name="_ShortcutUniqueId">
    <vt:lpwstr/>
  </property>
  <property fmtid="{D5CDD505-2E9C-101B-9397-08002B2CF9AE}" pid="18" name="Modified">
    <vt:filetime>2016-03-09T18:55:09Z</vt:filetime>
  </property>
  <property fmtid="{D5CDD505-2E9C-101B-9397-08002B2CF9AE}" pid="19" name="Editor">
    <vt:lpwstr>2;#;UserInfo</vt:lpwstr>
  </property>
  <property fmtid="{D5CDD505-2E9C-101B-9397-08002B2CF9AE}" pid="20" name="_ShortcutSiteId">
    <vt:lpwstr/>
  </property>
  <property fmtid="{D5CDD505-2E9C-101B-9397-08002B2CF9AE}" pid="21" name="_ShortcutUrl">
    <vt:lpwstr/>
  </property>
  <property fmtid="{D5CDD505-2E9C-101B-9397-08002B2CF9AE}" pid="22" name="Created">
    <vt:filetime>2016-03-09T18:55:01Z</vt:filetime>
  </property>
</Properties>
</file>