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3"/>
  </p:notesMasterIdLst>
  <p:handoutMasterIdLst>
    <p:handoutMasterId r:id="rId24"/>
  </p:handoutMasterIdLst>
  <p:sldIdLst>
    <p:sldId id="430" r:id="rId7"/>
    <p:sldId id="431" r:id="rId8"/>
    <p:sldId id="440" r:id="rId9"/>
    <p:sldId id="437" r:id="rId10"/>
    <p:sldId id="441" r:id="rId11"/>
    <p:sldId id="444" r:id="rId12"/>
    <p:sldId id="442" r:id="rId13"/>
    <p:sldId id="446" r:id="rId14"/>
    <p:sldId id="447" r:id="rId15"/>
    <p:sldId id="448" r:id="rId16"/>
    <p:sldId id="452" r:id="rId17"/>
    <p:sldId id="451" r:id="rId18"/>
    <p:sldId id="449" r:id="rId19"/>
    <p:sldId id="453" r:id="rId20"/>
    <p:sldId id="445" r:id="rId21"/>
    <p:sldId id="450" r:id="rId22"/>
  </p:sldIdLst>
  <p:sldSz cx="12192000" cy="6858000"/>
  <p:notesSz cx="7315200" cy="9601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5/29/2018 11:19:24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5/29/2018 11:19:11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29,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hyperlink" Target="https://play.google.com/store/apps/details?id=com.softwaresunleashed.do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Sudhanshu Gupta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7294376" cy="1716568"/>
          </a:xfrm>
        </p:spPr>
        <p:txBody>
          <a:bodyPr/>
          <a:lstStyle/>
          <a:p>
            <a:pPr algn="r"/>
            <a:r>
              <a:rPr lang="en-US" dirty="0"/>
              <a:t>D.O.G.</a:t>
            </a:r>
            <a:br>
              <a:rPr lang="en-US" dirty="0"/>
            </a:br>
            <a:r>
              <a:rPr lang="en-US" dirty="0"/>
              <a:t>Debug On the Go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Plain text file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D66F3-BA3C-47E6-A306-8BE94340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5" y="3982456"/>
            <a:ext cx="2724150" cy="13620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3B3F7-3EB6-4668-A1E4-F1E8F4A3A96E}"/>
              </a:ext>
            </a:extLst>
          </p:cNvPr>
          <p:cNvSpPr txBox="1"/>
          <p:nvPr/>
        </p:nvSpPr>
        <p:spPr>
          <a:xfrm>
            <a:off x="1398548" y="1665868"/>
            <a:ext cx="4240252" cy="170725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reg_address</a:t>
            </a:r>
            <a:r>
              <a:rPr lang="en-US" sz="2200" dirty="0">
                <a:solidFill>
                  <a:schemeClr val="tx1"/>
                </a:solidFill>
              </a:rPr>
              <a:t>&gt; , &lt;</a:t>
            </a:r>
            <a:r>
              <a:rPr lang="en-US" sz="2200" dirty="0" err="1">
                <a:solidFill>
                  <a:schemeClr val="tx1"/>
                </a:solidFill>
              </a:rPr>
              <a:t>reg_value</a:t>
            </a:r>
            <a:r>
              <a:rPr lang="en-US" sz="2200" dirty="0">
                <a:solidFill>
                  <a:schemeClr val="tx1"/>
                </a:solidFill>
              </a:rPr>
              <a:t>&gt; \n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reg_address</a:t>
            </a:r>
            <a:r>
              <a:rPr lang="en-US" sz="2200" dirty="0"/>
              <a:t>&gt; , &lt;</a:t>
            </a:r>
            <a:r>
              <a:rPr lang="en-US" sz="2200" dirty="0" err="1"/>
              <a:t>reg_value</a:t>
            </a:r>
            <a:r>
              <a:rPr lang="en-US" sz="2200" dirty="0"/>
              <a:t>&gt; \n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8006080" y="3403971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7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XML Format (Code Warrior Format)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7922909" y="1771114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B896E-D8FD-462F-B618-D3B17EE9FDCB}"/>
              </a:ext>
            </a:extLst>
          </p:cNvPr>
          <p:cNvSpPr/>
          <p:nvPr/>
        </p:nvSpPr>
        <p:spPr>
          <a:xfrm>
            <a:off x="780661" y="143778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&lt;register name=“ABCDEF"&gt;</a:t>
            </a:r>
          </a:p>
          <a:p>
            <a:r>
              <a:rPr lang="en-US" sz="2200" dirty="0"/>
              <a:t>	&lt;value&gt;0xyyyyyyyyyyyy&lt;/value&gt;</a:t>
            </a:r>
          </a:p>
          <a:p>
            <a:r>
              <a:rPr lang="en-US" sz="2200" dirty="0"/>
              <a:t>	&lt;custom-groups&gt;&lt;/custom-groups&gt;</a:t>
            </a:r>
          </a:p>
          <a:p>
            <a:r>
              <a:rPr lang="en-US" sz="2200" dirty="0"/>
              <a:t>&lt;/register&gt;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9E11F-A830-4275-8154-DAC0CF31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9" y="2238861"/>
            <a:ext cx="2705100" cy="37052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28108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Adding Custom Registers Is Easy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7EC57-0741-413F-82EF-8D4B9F57F101}"/>
              </a:ext>
            </a:extLst>
          </p:cNvPr>
          <p:cNvSpPr txBox="1"/>
          <p:nvPr/>
        </p:nvSpPr>
        <p:spPr>
          <a:xfrm>
            <a:off x="604432" y="1338646"/>
            <a:ext cx="92799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custom </a:t>
            </a:r>
            <a:r>
              <a:rPr lang="en-US" dirty="0"/>
              <a:t>register extends a base 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DebugRegisters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the “</a:t>
            </a:r>
            <a:r>
              <a:rPr lang="en-US" dirty="0" err="1"/>
              <a:t>regDesc</a:t>
            </a:r>
            <a:r>
              <a:rPr lang="en-US" dirty="0"/>
              <a:t>” with an XML format string which contains bit field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“</a:t>
            </a:r>
            <a:r>
              <a:rPr lang="en-US" dirty="0" err="1"/>
              <a:t>regName</a:t>
            </a:r>
            <a:r>
              <a:rPr lang="en-US" dirty="0"/>
              <a:t>” field for Register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30772-A1AA-4DFD-BEC6-CFEF6942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5" y="2448931"/>
            <a:ext cx="2200275" cy="2895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A0151-DB56-43E4-A63F-0BE5DCE7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05" y="2448931"/>
            <a:ext cx="6915150" cy="32480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32478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Sneak Preview / Snapshots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72E5E-6525-45AF-9E67-922DA45F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1053201"/>
            <a:ext cx="3043785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C091B-3CDE-4634-8C0F-6A4B2938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49" y="2418080"/>
            <a:ext cx="3374866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BFDD4-4801-4536-AF97-7D3DED9D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398" y="1040187"/>
            <a:ext cx="3054704" cy="3592773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3D182-5650-42FB-8537-A2CFE87CE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142" y="2646095"/>
            <a:ext cx="3306810" cy="397373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609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3AA-E3F1-4021-899D-7275E78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14F7-0A44-469F-8EB6-2ED9B36B7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1663023" cy="4667249"/>
          </a:xfrm>
        </p:spPr>
        <p:txBody>
          <a:bodyPr>
            <a:normAutofit/>
          </a:bodyPr>
          <a:lstStyle/>
          <a:p>
            <a:r>
              <a:rPr lang="en-US" sz="1800" dirty="0"/>
              <a:t>Register </a:t>
            </a:r>
            <a:r>
              <a:rPr lang="en-US" sz="1800" dirty="0" err="1"/>
              <a:t>Endianess</a:t>
            </a:r>
            <a:r>
              <a:rPr lang="en-US" sz="1800" dirty="0"/>
              <a:t> check not yet implemented. (Assumption : ARM &amp; IP Registers are programmed - Little Endian)</a:t>
            </a:r>
          </a:p>
          <a:p>
            <a:r>
              <a:rPr lang="en-US" sz="1800" dirty="0"/>
              <a:t>Few Register addresses are duplicate in CodeWarrior DB. Due to which multiple entries are listed for same register addresses. (Possible Bug in CW DB …Need to check with CW team??)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4943-82B4-4BE4-A4A9-34EF253D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2482108"/>
            <a:ext cx="10291665" cy="28482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2778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oh yes its free">
            <a:extLst>
              <a:ext uri="{FF2B5EF4-FFF2-40B4-BE49-F238E27FC236}">
                <a16:creationId xmlns:a16="http://schemas.microsoft.com/office/drawing/2014/main" id="{AAED8AF4-381E-4EE9-AC7B-C514BCDC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85671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Presence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9218" name="Picture 2" descr="Image result for google play store">
            <a:extLst>
              <a:ext uri="{FF2B5EF4-FFF2-40B4-BE49-F238E27FC236}">
                <a16:creationId xmlns:a16="http://schemas.microsoft.com/office/drawing/2014/main" id="{C601B087-EA6A-4BD1-9DA1-1F45430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72" y="3432480"/>
            <a:ext cx="6879297" cy="20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077D639-4F38-4B30-BBD8-E48001AF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8" y="1157665"/>
            <a:ext cx="2322244" cy="232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E0737-1550-4305-8C89-25B831975559}"/>
              </a:ext>
            </a:extLst>
          </p:cNvPr>
          <p:cNvSpPr/>
          <p:nvPr/>
        </p:nvSpPr>
        <p:spPr>
          <a:xfrm>
            <a:off x="2723710" y="5750347"/>
            <a:ext cx="9340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https://play.google.com/store/apps/details?id=com.softwaresunleashed.dog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9198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question and answer images">
            <a:extLst>
              <a:ext uri="{FF2B5EF4-FFF2-40B4-BE49-F238E27FC236}">
                <a16:creationId xmlns:a16="http://schemas.microsoft.com/office/drawing/2014/main" id="{479746B2-73C8-4E00-A47D-9DA0C83F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280289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3360" y="1183501"/>
            <a:ext cx="3901440" cy="4161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Demo</a:t>
            </a:r>
          </a:p>
          <a:p>
            <a:pPr marL="0" indent="0" algn="ctr">
              <a:buNone/>
            </a:pPr>
            <a:r>
              <a:rPr lang="en-US" sz="4800" b="1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&amp; 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QnA</a:t>
            </a:r>
            <a:endParaRPr lang="en-US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12795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Before We Begin …Answer few questions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shop cloths / grocery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0DA364D-A1E5-4C78-8082-C6116F84FF5D}"/>
              </a:ext>
            </a:extLst>
          </p:cNvPr>
          <p:cNvSpPr/>
          <p:nvPr/>
        </p:nvSpPr>
        <p:spPr>
          <a:xfrm>
            <a:off x="7359651" y="1435497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book your favorite meal?</a:t>
            </a:r>
          </a:p>
        </p:txBody>
      </p:sp>
      <p:pic>
        <p:nvPicPr>
          <p:cNvPr id="2050" name="Picture 2" descr="Image result for oh yes! images">
            <a:extLst>
              <a:ext uri="{FF2B5EF4-FFF2-40B4-BE49-F238E27FC236}">
                <a16:creationId xmlns:a16="http://schemas.microsoft.com/office/drawing/2014/main" id="{3A2C895D-2438-413F-9A31-2425C096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2555240" y="3620077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h yes! images">
            <a:extLst>
              <a:ext uri="{FF2B5EF4-FFF2-40B4-BE49-F238E27FC236}">
                <a16:creationId xmlns:a16="http://schemas.microsoft.com/office/drawing/2014/main" id="{C4F9DAEE-1CCD-4C2D-8456-1C85EF4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9621394" y="3143188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00A2B10-4604-4CE0-827A-3EE442CBB2C6}"/>
              </a:ext>
            </a:extLst>
          </p:cNvPr>
          <p:cNvSpPr/>
          <p:nvPr/>
        </p:nvSpPr>
        <p:spPr>
          <a:xfrm>
            <a:off x="4572104" y="40596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update yourself to latest news ?</a:t>
            </a:r>
          </a:p>
        </p:txBody>
      </p:sp>
      <p:pic>
        <p:nvPicPr>
          <p:cNvPr id="2054" name="Picture 6" descr="Image result for oh yes! images">
            <a:extLst>
              <a:ext uri="{FF2B5EF4-FFF2-40B4-BE49-F238E27FC236}">
                <a16:creationId xmlns:a16="http://schemas.microsoft.com/office/drawing/2014/main" id="{FB576B75-8591-47E7-8369-76D92A89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34" y="4775204"/>
            <a:ext cx="1677646" cy="1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One Last Question…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6685280" cy="2806672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ever Debug your code on mobile???</a:t>
            </a:r>
          </a:p>
        </p:txBody>
      </p:sp>
      <p:pic>
        <p:nvPicPr>
          <p:cNvPr id="3074" name="Picture 2" descr="Image result for guy is crazy images">
            <a:extLst>
              <a:ext uri="{FF2B5EF4-FFF2-40B4-BE49-F238E27FC236}">
                <a16:creationId xmlns:a16="http://schemas.microsoft.com/office/drawing/2014/main" id="{710F5CDF-87CC-4C6B-A84C-2144116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148436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0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6" name="Picture 4" descr="Image result for Hell No">
            <a:extLst>
              <a:ext uri="{FF2B5EF4-FFF2-40B4-BE49-F238E27FC236}">
                <a16:creationId xmlns:a16="http://schemas.microsoft.com/office/drawing/2014/main" id="{AFB8DA3F-13B4-4764-AA39-B9B73524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0" y="599441"/>
            <a:ext cx="6771220" cy="56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7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if this was possible??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7170" name="Picture 2" descr="Image result for sounds like a dream">
            <a:extLst>
              <a:ext uri="{FF2B5EF4-FFF2-40B4-BE49-F238E27FC236}">
                <a16:creationId xmlns:a16="http://schemas.microsoft.com/office/drawing/2014/main" id="{1633FA3A-9188-4F0A-B178-1EEDB34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266032"/>
            <a:ext cx="482830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00978-272F-4DAD-8B8B-3AB1EE650818}"/>
              </a:ext>
            </a:extLst>
          </p:cNvPr>
          <p:cNvSpPr/>
          <p:nvPr/>
        </p:nvSpPr>
        <p:spPr>
          <a:xfrm rot="19980828">
            <a:off x="3830541" y="3545820"/>
            <a:ext cx="3141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D.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O.G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2" name="Picture 4" descr="Image result for dream watcher cartoons">
            <a:extLst>
              <a:ext uri="{FF2B5EF4-FFF2-40B4-BE49-F238E27FC236}">
                <a16:creationId xmlns:a16="http://schemas.microsoft.com/office/drawing/2014/main" id="{F8302DA5-22BD-4BAF-9209-6FBCF0C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45653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86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aka Debug On the Go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A1BB-6C21-4FCC-B14E-467609D88F5C}"/>
              </a:ext>
            </a:extLst>
          </p:cNvPr>
          <p:cNvSpPr/>
          <p:nvPr/>
        </p:nvSpPr>
        <p:spPr>
          <a:xfrm>
            <a:off x="701040" y="1409115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D.O.G is an innovative “new” concept that will change the way developers debug their systems under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light-weight , no frills Debug tool, which just suffices its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more use of bulky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an in-depth Health-card of your DUT.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contents of special debug registers.</a:t>
            </a:r>
          </a:p>
        </p:txBody>
      </p:sp>
    </p:spTree>
    <p:extLst>
      <p:ext uri="{BB962C8B-B14F-4D97-AF65-F5344CB8AC3E}">
        <p14:creationId xmlns:p14="http://schemas.microsoft.com/office/powerpoint/2010/main" val="19938160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Pros &amp; Cons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B74A4-1C24-4556-B489-02903E240401}"/>
              </a:ext>
            </a:extLst>
          </p:cNvPr>
          <p:cNvSpPr/>
          <p:nvPr/>
        </p:nvSpPr>
        <p:spPr>
          <a:xfrm>
            <a:off x="941506" y="1537454"/>
            <a:ext cx="98540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Readily available to everyone (Google </a:t>
            </a:r>
            <a:r>
              <a:rPr lang="en-US" sz="1600" b="1" dirty="0" err="1"/>
              <a:t>Playstore</a:t>
            </a:r>
            <a:r>
              <a:rPr lang="en-US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Not-so-complex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 App update. (No need to manually update software like in CodeWarrior)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Easy Expansion to new NPIs. (Single line code addition and Code compilation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 Crashes (if any) will be automatically reported to developer console. (Days of “provide me reproduction steps” are </a:t>
            </a:r>
            <a:r>
              <a:rPr lang="en-US" sz="1600" b="1"/>
              <a:t>gone).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Handles the corner case Registers, that are _NOT_ handled in CodeWarrior’s register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164CE-F1A4-4DD7-891F-C2D398A5C16E}"/>
              </a:ext>
            </a:extLst>
          </p:cNvPr>
          <p:cNvSpPr/>
          <p:nvPr/>
        </p:nvSpPr>
        <p:spPr>
          <a:xfrm>
            <a:off x="941506" y="3945374"/>
            <a:ext cx="5833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Available only for Android devices as of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Human nature not accustomed to working on Phone ;-)</a:t>
            </a:r>
          </a:p>
        </p:txBody>
      </p:sp>
    </p:spTree>
    <p:extLst>
      <p:ext uri="{BB962C8B-B14F-4D97-AF65-F5344CB8AC3E}">
        <p14:creationId xmlns:p14="http://schemas.microsoft.com/office/powerpoint/2010/main" val="24121865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CD7F4B-3B83-4424-A1BC-E7635C2D9F65}"/>
              </a:ext>
            </a:extLst>
          </p:cNvPr>
          <p:cNvSpPr/>
          <p:nvPr/>
        </p:nvSpPr>
        <p:spPr>
          <a:xfrm>
            <a:off x="730249" y="1538070"/>
            <a:ext cx="1477982" cy="380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Architecture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57A75F-24ED-4AC5-B370-BFE2F2A9654D}"/>
              </a:ext>
            </a:extLst>
          </p:cNvPr>
          <p:cNvGrpSpPr/>
          <p:nvPr/>
        </p:nvGrpSpPr>
        <p:grpSpPr>
          <a:xfrm>
            <a:off x="1016298" y="1859280"/>
            <a:ext cx="1234440" cy="1339586"/>
            <a:chOff x="1016298" y="1859280"/>
            <a:chExt cx="1234440" cy="1339586"/>
          </a:xfrm>
        </p:grpSpPr>
        <p:pic>
          <p:nvPicPr>
            <p:cNvPr id="11266" name="Picture 2" descr="Image result for database images">
              <a:extLst>
                <a:ext uri="{FF2B5EF4-FFF2-40B4-BE49-F238E27FC236}">
                  <a16:creationId xmlns:a16="http://schemas.microsoft.com/office/drawing/2014/main" id="{09816789-38B2-48E3-94A0-3B2E5D311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98" y="1859280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5BF3F-35D7-4EEC-8287-60B788A2B3EE}"/>
                </a:ext>
              </a:extLst>
            </p:cNvPr>
            <p:cNvSpPr txBox="1"/>
            <p:nvPr/>
          </p:nvSpPr>
          <p:spPr>
            <a:xfrm>
              <a:off x="1016298" y="2894066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CW NPI DBs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4AD9B-92E0-4BD4-8FE7-ED1832F6AF3B}"/>
              </a:ext>
            </a:extLst>
          </p:cNvPr>
          <p:cNvGrpSpPr/>
          <p:nvPr/>
        </p:nvGrpSpPr>
        <p:grpSpPr>
          <a:xfrm>
            <a:off x="863897" y="3726922"/>
            <a:ext cx="1234440" cy="1339586"/>
            <a:chOff x="1016297" y="3401802"/>
            <a:chExt cx="1234440" cy="1339586"/>
          </a:xfrm>
        </p:grpSpPr>
        <p:pic>
          <p:nvPicPr>
            <p:cNvPr id="7" name="Picture 2" descr="Image result for database images">
              <a:extLst>
                <a:ext uri="{FF2B5EF4-FFF2-40B4-BE49-F238E27FC236}">
                  <a16:creationId xmlns:a16="http://schemas.microsoft.com/office/drawing/2014/main" id="{DFF18FAF-E36B-4D76-BE53-26E68073B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1" y="3401802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45FD-FC4E-476F-B43E-AD000FDE0872}"/>
                </a:ext>
              </a:extLst>
            </p:cNvPr>
            <p:cNvSpPr txBox="1"/>
            <p:nvPr/>
          </p:nvSpPr>
          <p:spPr>
            <a:xfrm>
              <a:off x="1016297" y="4436588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Debug Register </a:t>
              </a:r>
            </a:p>
            <a:p>
              <a:pPr algn="ctr"/>
              <a:r>
                <a:rPr lang="en-US" sz="1100" b="1" dirty="0"/>
                <a:t>DB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F2928-B248-41C3-82F5-E1331E894FF2}"/>
              </a:ext>
            </a:extLst>
          </p:cNvPr>
          <p:cNvSpPr txBox="1"/>
          <p:nvPr/>
        </p:nvSpPr>
        <p:spPr>
          <a:xfrm>
            <a:off x="1259840" y="3015458"/>
            <a:ext cx="375920" cy="6218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+</a:t>
            </a:r>
            <a:endParaRPr lang="en-US" sz="2200" b="1" dirty="0">
              <a:solidFill>
                <a:srgbClr val="00B0F0"/>
              </a:solidFill>
            </a:endParaRPr>
          </a:p>
        </p:txBody>
      </p:sp>
      <p:pic>
        <p:nvPicPr>
          <p:cNvPr id="11268" name="Picture 4" descr="Image result for android studio">
            <a:extLst>
              <a:ext uri="{FF2B5EF4-FFF2-40B4-BE49-F238E27FC236}">
                <a16:creationId xmlns:a16="http://schemas.microsoft.com/office/drawing/2014/main" id="{A66031F9-B4E0-4628-B292-28E9981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01" y="1859280"/>
            <a:ext cx="5141595" cy="3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android app">
            <a:extLst>
              <a:ext uri="{FF2B5EF4-FFF2-40B4-BE49-F238E27FC236}">
                <a16:creationId xmlns:a16="http://schemas.microsoft.com/office/drawing/2014/main" id="{E469B7F1-8DBC-4F1D-806F-A021698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8" y="1909505"/>
            <a:ext cx="3889208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2BCD25-135E-46F5-B6C5-365CB70CABD6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3408423" y="-401113"/>
            <a:ext cx="321210" cy="4199577"/>
          </a:xfrm>
          <a:prstGeom prst="curvedConnector4">
            <a:avLst>
              <a:gd name="adj1" fmla="val -115451"/>
              <a:gd name="adj2" fmla="val 9944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25851F-10B4-4CE2-A3EF-19EB571883FA}"/>
              </a:ext>
            </a:extLst>
          </p:cNvPr>
          <p:cNvCxnSpPr>
            <a:cxnSpLocks/>
            <a:stCxn id="11268" idx="2"/>
            <a:endCxn id="11270" idx="2"/>
          </p:cNvCxnSpPr>
          <p:nvPr/>
        </p:nvCxnSpPr>
        <p:spPr>
          <a:xfrm rot="5400000" flipH="1" flipV="1">
            <a:off x="7340519" y="2121949"/>
            <a:ext cx="486992" cy="4988433"/>
          </a:xfrm>
          <a:prstGeom prst="curvedConnector3">
            <a:avLst>
              <a:gd name="adj1" fmla="val -24096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Image result for magic images">
            <a:extLst>
              <a:ext uri="{FF2B5EF4-FFF2-40B4-BE49-F238E27FC236}">
                <a16:creationId xmlns:a16="http://schemas.microsoft.com/office/drawing/2014/main" id="{5BDA12C1-CBA4-4D21-8DD3-FF65AA57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46" y="5344214"/>
            <a:ext cx="1742529" cy="1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DEDFC7-A4CD-480C-9E83-5350B3D03E03}"/>
              </a:ext>
            </a:extLst>
          </p:cNvPr>
          <p:cNvSpPr/>
          <p:nvPr/>
        </p:nvSpPr>
        <p:spPr>
          <a:xfrm>
            <a:off x="9902194" y="1666353"/>
            <a:ext cx="2197097" cy="11206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D.O.G.</a:t>
            </a:r>
          </a:p>
        </p:txBody>
      </p:sp>
    </p:spTree>
    <p:extLst>
      <p:ext uri="{BB962C8B-B14F-4D97-AF65-F5344CB8AC3E}">
        <p14:creationId xmlns:p14="http://schemas.microsoft.com/office/powerpoint/2010/main" val="2691082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92" y="359420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</a:t>
            </a:r>
            <a:r>
              <a:rPr lang="en-US" sz="3200" b="1" dirty="0" err="1"/>
              <a:t>WorkFlow</a:t>
            </a:r>
            <a:endParaRPr lang="en-US" sz="3200" dirty="0"/>
          </a:p>
        </p:txBody>
      </p:sp>
      <p:pic>
        <p:nvPicPr>
          <p:cNvPr id="10246" name="Picture 6" descr="Image result for mobile phone images">
            <a:extLst>
              <a:ext uri="{FF2B5EF4-FFF2-40B4-BE49-F238E27FC236}">
                <a16:creationId xmlns:a16="http://schemas.microsoft.com/office/drawing/2014/main" id="{0E2979FE-BE0B-4650-81A0-6728C6E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" y="116840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8EEEE-E05B-40E4-8CF9-C60A62D9CC32}"/>
              </a:ext>
            </a:extLst>
          </p:cNvPr>
          <p:cNvSpPr txBox="1"/>
          <p:nvPr/>
        </p:nvSpPr>
        <p:spPr>
          <a:xfrm>
            <a:off x="58267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Open DOG App</a:t>
            </a:r>
          </a:p>
        </p:txBody>
      </p:sp>
      <p:pic>
        <p:nvPicPr>
          <p:cNvPr id="8" name="Picture 6" descr="Image result for mobile phone images">
            <a:extLst>
              <a:ext uri="{FF2B5EF4-FFF2-40B4-BE49-F238E27FC236}">
                <a16:creationId xmlns:a16="http://schemas.microsoft.com/office/drawing/2014/main" id="{F21FE1C2-FFDC-4EEA-8B33-113C9BBD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0F79C-1052-4ECA-9278-08CE34FAACA1}"/>
              </a:ext>
            </a:extLst>
          </p:cNvPr>
          <p:cNvSpPr txBox="1"/>
          <p:nvPr/>
        </p:nvSpPr>
        <p:spPr>
          <a:xfrm>
            <a:off x="306170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Select NPI DB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875146-E965-434C-B139-A67668A00C52}"/>
              </a:ext>
            </a:extLst>
          </p:cNvPr>
          <p:cNvSpPr/>
          <p:nvPr/>
        </p:nvSpPr>
        <p:spPr>
          <a:xfrm>
            <a:off x="216408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mobile phone images">
            <a:extLst>
              <a:ext uri="{FF2B5EF4-FFF2-40B4-BE49-F238E27FC236}">
                <a16:creationId xmlns:a16="http://schemas.microsoft.com/office/drawing/2014/main" id="{3A99BA4F-0045-4DFD-927E-EA1E4D3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7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9151F-0D8E-440B-BA7B-AFFBC3018164}"/>
              </a:ext>
            </a:extLst>
          </p:cNvPr>
          <p:cNvSpPr txBox="1"/>
          <p:nvPr/>
        </p:nvSpPr>
        <p:spPr>
          <a:xfrm>
            <a:off x="5316263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/>
              <a:t>Choose Dump File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 err="1"/>
              <a:t>RegAdd,Value</a:t>
            </a:r>
            <a:r>
              <a:rPr lang="en-US" sz="1200" b="1" dirty="0"/>
              <a:t> pair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sz="1200" b="1" dirty="0"/>
              <a:t>CW generated XML file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8CBF1-32AA-4B7A-AD4B-68100E330943}"/>
              </a:ext>
            </a:extLst>
          </p:cNvPr>
          <p:cNvSpPr/>
          <p:nvPr/>
        </p:nvSpPr>
        <p:spPr>
          <a:xfrm>
            <a:off x="454152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630F-1D91-4B52-817E-74E20A030825}"/>
              </a:ext>
            </a:extLst>
          </p:cNvPr>
          <p:cNvSpPr/>
          <p:nvPr/>
        </p:nvSpPr>
        <p:spPr>
          <a:xfrm>
            <a:off x="950932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8E39C-E784-4AF8-9EB7-17317769F7BA}"/>
              </a:ext>
            </a:extLst>
          </p:cNvPr>
          <p:cNvSpPr/>
          <p:nvPr/>
        </p:nvSpPr>
        <p:spPr>
          <a:xfrm>
            <a:off x="5828537" y="221651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1D8EA-31FB-4755-922C-7D33F677B5E7}"/>
              </a:ext>
            </a:extLst>
          </p:cNvPr>
          <p:cNvSpPr/>
          <p:nvPr/>
        </p:nvSpPr>
        <p:spPr>
          <a:xfrm>
            <a:off x="3460926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" name="Picture 6" descr="Image result for mobile phone images">
            <a:extLst>
              <a:ext uri="{FF2B5EF4-FFF2-40B4-BE49-F238E27FC236}">
                <a16:creationId xmlns:a16="http://schemas.microsoft.com/office/drawing/2014/main" id="{540F08B0-0DA3-4FAE-9B3C-32FD322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92" y="118364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D76F54-0B4F-49E0-B324-3CDE98526858}"/>
              </a:ext>
            </a:extLst>
          </p:cNvPr>
          <p:cNvSpPr txBox="1"/>
          <p:nvPr/>
        </p:nvSpPr>
        <p:spPr>
          <a:xfrm>
            <a:off x="7475748" y="3804339"/>
            <a:ext cx="1978617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Dump File Analysis Report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9904C3-1788-452B-8CF4-E94D6CDFCE99}"/>
              </a:ext>
            </a:extLst>
          </p:cNvPr>
          <p:cNvSpPr/>
          <p:nvPr/>
        </p:nvSpPr>
        <p:spPr>
          <a:xfrm>
            <a:off x="7000240" y="240792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A3090-E5BE-4562-A25A-4E49CD5BCD66}"/>
              </a:ext>
            </a:extLst>
          </p:cNvPr>
          <p:cNvSpPr/>
          <p:nvPr/>
        </p:nvSpPr>
        <p:spPr>
          <a:xfrm>
            <a:off x="8287257" y="222667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0868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2">
    <a:dk1>
      <a:srgbClr val="000000"/>
    </a:dk1>
    <a:lt1>
      <a:sysClr val="window" lastClr="FFFFFF"/>
    </a:lt1>
    <a:dk2>
      <a:srgbClr val="969696"/>
    </a:dk2>
    <a:lt2>
      <a:srgbClr val="FFFFFF"/>
    </a:lt2>
    <a:accent1>
      <a:srgbClr val="7BB1DB"/>
    </a:accent1>
    <a:accent2>
      <a:srgbClr val="F9B500"/>
    </a:accent2>
    <a:accent3>
      <a:srgbClr val="C9D200"/>
    </a:accent3>
    <a:accent4>
      <a:srgbClr val="D54E12"/>
    </a:accent4>
    <a:accent5>
      <a:srgbClr val="A40044"/>
    </a:accent5>
    <a:accent6>
      <a:srgbClr val="979200"/>
    </a:accent6>
    <a:hlink>
      <a:srgbClr val="3789C8"/>
    </a:hlink>
    <a:folHlink>
      <a:srgbClr val="9ED3C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525</Words>
  <Application>Microsoft Office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0_Master Content Slide</vt:lpstr>
      <vt:lpstr>10_ FSL Logo Slide</vt:lpstr>
      <vt:lpstr>D.O.G. Debug On the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Known Issues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182</cp:revision>
  <dcterms:modified xsi:type="dcterms:W3CDTF">2018-05-29T06:23:11Z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