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9"/>
  </p:notesMasterIdLst>
  <p:handoutMasterIdLst>
    <p:handoutMasterId r:id="rId30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55" r:id="rId16"/>
    <p:sldId id="456" r:id="rId17"/>
    <p:sldId id="457" r:id="rId18"/>
    <p:sldId id="458" r:id="rId19"/>
    <p:sldId id="459" r:id="rId20"/>
    <p:sldId id="460" r:id="rId21"/>
    <p:sldId id="448" r:id="rId22"/>
    <p:sldId id="452" r:id="rId23"/>
    <p:sldId id="451" r:id="rId24"/>
    <p:sldId id="453" r:id="rId25"/>
    <p:sldId id="445" r:id="rId26"/>
    <p:sldId id="454" r:id="rId27"/>
    <p:sldId id="450" r:id="rId28"/>
  </p:sldIdLst>
  <p:sldSz cx="12192000" cy="6858000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6/1/2018 12:19:41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6/1/2018 12:19:31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June 1,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0" y="323162"/>
            <a:ext cx="11336559" cy="1716568"/>
          </a:xfrm>
        </p:spPr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Nomination for Game Of Threads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92AB-CADD-4CF9-A313-9EE6A04A8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4" y="802431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254F2-E73F-4C3F-84BA-AC944A9A5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80" y="802429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D4B3E-F18C-4407-A59C-BFF932DDC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0" y="802430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59319B-4C7D-42C3-8815-11C3FCA2E3E0}"/>
              </a:ext>
            </a:extLst>
          </p:cNvPr>
          <p:cNvSpPr/>
          <p:nvPr/>
        </p:nvSpPr>
        <p:spPr>
          <a:xfrm>
            <a:off x="0" y="1524000"/>
            <a:ext cx="3405809" cy="84813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46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1FB43-610A-4A55-8DC8-53C72B09F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5" y="802428"/>
            <a:ext cx="2811775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210F-5E81-491A-B4D2-7FFD1B55C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2" y="802429"/>
            <a:ext cx="2811776" cy="593597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38228-7554-4D03-96CA-FCFB4B003F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70" y="802430"/>
            <a:ext cx="2811775" cy="593597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5538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B95FB-BF55-4E2B-AE89-17901C475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2" y="934763"/>
            <a:ext cx="2697689" cy="56951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6A4B8-1A07-4387-907E-69620839F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7" y="934763"/>
            <a:ext cx="2710941" cy="572309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707D9-535F-41E3-AD75-19DDF95861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56" y="934763"/>
            <a:ext cx="2697689" cy="56951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58984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1769-8DD9-480F-9758-77A517A4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7" y="934763"/>
            <a:ext cx="2702167" cy="57045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FF013-B0DC-415E-9C2F-D46743515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7" y="934763"/>
            <a:ext cx="2702167" cy="57045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4082D7-9EFB-47F6-B28F-F7E1A2598F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78" y="934763"/>
            <a:ext cx="2702167" cy="57045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54748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8108-2A29-4FF9-A393-CBE17DF7D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10" y="934761"/>
            <a:ext cx="2697689" cy="56951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A28DE-F565-4756-A7AC-4C93FED45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34" y="934763"/>
            <a:ext cx="2697688" cy="56951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1BC84-A725-4BBC-8450-092DDB10F0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57" y="934763"/>
            <a:ext cx="2697688" cy="56951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324277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E1-16CE-4C74-B723-69BE101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D.O.G. Peek Sneak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A9D8-7260-43C9-86CF-523BFF99F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16" y="815493"/>
            <a:ext cx="2743279" cy="579136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D7F45-B4A3-466D-A905-5AA88A244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58" y="815494"/>
            <a:ext cx="2743279" cy="579136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806047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E9FF-8716-4DC1-8046-A3C7F0424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74168"/>
              </p:ext>
            </p:extLst>
          </p:nvPr>
        </p:nvGraphicFramePr>
        <p:xfrm>
          <a:off x="701040" y="5344531"/>
          <a:ext cx="5768975" cy="1014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8975">
                  <a:extLst>
                    <a:ext uri="{9D8B030D-6E8A-4147-A177-3AD203B41FA5}">
                      <a16:colId xmlns:a16="http://schemas.microsoft.com/office/drawing/2014/main" val="1416217490"/>
                    </a:ext>
                  </a:extLst>
                </a:gridCol>
              </a:tblGrid>
              <a:tr h="10146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reg_export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dump_all_reg</a:t>
                      </a:r>
                      <a:r>
                        <a:rPr lang="en-US" sz="1000" dirty="0">
                          <a:effectLst/>
                        </a:rPr>
                        <a:t> all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Exporting...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All the register content would be dumped into </a:t>
                      </a:r>
                      <a:r>
                        <a:rPr lang="en-US" sz="1000" dirty="0" err="1">
                          <a:effectLst/>
                        </a:rPr>
                        <a:t>dump_all_reg</a:t>
                      </a:r>
                      <a:r>
                        <a:rPr lang="en-US" sz="1000" dirty="0">
                          <a:effectLst/>
                        </a:rPr>
                        <a:t> file located at C:\Freescale\CW4NET_v2018.01\CW_ARMv8\ARMv8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8121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DF3391-2C49-4441-92EE-8DC0394B66CF}"/>
              </a:ext>
            </a:extLst>
          </p:cNvPr>
          <p:cNvSpPr/>
          <p:nvPr/>
        </p:nvSpPr>
        <p:spPr>
          <a:xfrm>
            <a:off x="632946" y="351339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generate CW based XML Dump File ::</a:t>
            </a:r>
          </a:p>
          <a:p>
            <a:pPr lvl="0" eaLnBrk="0" hangingPunct="0"/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 following command in Debugger console of  CW </a:t>
            </a:r>
          </a:p>
          <a:p>
            <a:pPr lvl="0" eaLnBrk="0" hangingPunct="0"/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 eaLnBrk="0" hangingPunct="0"/>
            <a:r>
              <a:rPr lang="en-US" alt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reg_export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&lt;ALL | GROUP_NAME1,GROUP_NAME2...&gt; [FORMAT=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regs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altLang="en-US" sz="800" dirty="0"/>
          </a:p>
          <a:p>
            <a:pPr lvl="0" eaLnBrk="0" hangingPunct="0"/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GROUP_NAME is the name of the register group (IP block).</a:t>
            </a:r>
          </a:p>
          <a:p>
            <a:pPr lvl="0" eaLnBrk="0" hangingPunct="0"/>
            <a:endParaRPr lang="en-US" altLang="en-US" sz="800" dirty="0"/>
          </a:p>
          <a:p>
            <a:pPr lvl="0" eaLnBrk="0" hangingPunct="0"/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see a detailed description of each command, enter "help &lt;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n-US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&gt;" in the GDB console.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4D992-DD1A-489D-8088-AF3A63C0DC3C}"/>
              </a:ext>
            </a:extLst>
          </p:cNvPr>
          <p:cNvSpPr/>
          <p:nvPr/>
        </p:nvSpPr>
        <p:spPr>
          <a:xfrm>
            <a:off x="525294" y="3346315"/>
            <a:ext cx="6203652" cy="311285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  <a:p>
            <a:r>
              <a:rPr lang="en-US" sz="1800" dirty="0"/>
              <a:t>Few Register addresses are duplicate in CodeWarrior DB. Due to which multiple entries are listed for same register addresses. (Possible Bug in CW DB …Need to check with CW team??)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4943-82B4-4BE4-A4A9-34EF253D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482108"/>
            <a:ext cx="10291665" cy="28482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8D4B-2734-45AB-A856-7A9C19A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Free Analytical Services (Dashboard)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F3B0D-C937-4FDE-A12B-5DDAA3C1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26" y="1081090"/>
            <a:ext cx="10307216" cy="490167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7519705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Behold…..D.O.G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701040" y="1220213"/>
            <a:ext cx="98540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Readily available to everyone (Google </a:t>
            </a:r>
            <a:r>
              <a:rPr lang="en-US" sz="1400" b="1" dirty="0" err="1"/>
              <a:t>Playstore</a:t>
            </a:r>
            <a:r>
              <a:rPr lang="en-US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Crashes (if any) will be automatically reported to developer console. (Days of “provide me reproduction steps” are gone).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Automatic Detection of NPI DB to be used from XML dump file generated from CW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Plenty of “Free” Google Services that can monitor its health (Crashes/Hangs) and real time usage of the app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Supports two types of dump file format (&lt;</a:t>
            </a:r>
            <a:r>
              <a:rPr lang="en-US" sz="1400" b="1" dirty="0" err="1"/>
              <a:t>regAddr</a:t>
            </a:r>
            <a:r>
              <a:rPr lang="en-US" sz="1400" b="1" dirty="0"/>
              <a:t>, value&gt; &amp; &lt;</a:t>
            </a:r>
            <a:r>
              <a:rPr lang="en-US" sz="1400" b="1" dirty="0" err="1"/>
              <a:t>regName</a:t>
            </a:r>
            <a:r>
              <a:rPr lang="en-US" sz="1400" b="1" dirty="0"/>
              <a:t>, value&gt;)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Handles the corner case Registers, that are _NOT_ handled in CodeWarrior’s register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This APP can work even when Physical board has hanged or crashed.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701040" y="4959810"/>
            <a:ext cx="848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People don’t accept changes easily. </a:t>
            </a:r>
            <a:r>
              <a:rPr lang="en-US" sz="1400" b="1" dirty="0" err="1"/>
              <a:t>Ie</a:t>
            </a:r>
            <a:r>
              <a:rPr lang="en-US" sz="1400" b="1" dirty="0"/>
              <a:t>. 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Props1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733</Words>
  <Application>Microsoft Office PowerPoint</Application>
  <PresentationFormat>Widescreen</PresentationFormat>
  <Paragraphs>103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0_Master Content Slide</vt:lpstr>
      <vt:lpstr>10_ FSL Logo Slide</vt:lpstr>
      <vt:lpstr> Nomination for Game Of Threads  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D.O.G. Peek Sneak</vt:lpstr>
      <vt:lpstr>D.O.G. Peek Sneak</vt:lpstr>
      <vt:lpstr>D.O.G. Peek Sneak</vt:lpstr>
      <vt:lpstr>D.O.G. Peek Sneak</vt:lpstr>
      <vt:lpstr>D.O.G. Peek Sneak</vt:lpstr>
      <vt:lpstr>D.O.G. Peek Sneak</vt:lpstr>
      <vt:lpstr>PowerPoint Presentation</vt:lpstr>
      <vt:lpstr>PowerPoint Presentation</vt:lpstr>
      <vt:lpstr>PowerPoint Presentation</vt:lpstr>
      <vt:lpstr>Known Issues</vt:lpstr>
      <vt:lpstr>PowerPoint Presentation</vt:lpstr>
      <vt:lpstr>Google’s Free Analytical Services (Dashboard)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195</cp:revision>
  <dcterms:modified xsi:type="dcterms:W3CDTF">2018-06-01T06:52:32Z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