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3"/>
  </p:notesMasterIdLst>
  <p:handoutMasterIdLst>
    <p:handoutMasterId r:id="rId24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52" r:id="rId17"/>
    <p:sldId id="451" r:id="rId18"/>
    <p:sldId id="449" r:id="rId19"/>
    <p:sldId id="453" r:id="rId20"/>
    <p:sldId id="445" r:id="rId21"/>
    <p:sldId id="450" r:id="rId22"/>
  </p:sldIdLst>
  <p:sldSz cx="12192000" cy="6858000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5/28/2018 11:50:00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5/28/2018 11:49:03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142" y="2646095"/>
            <a:ext cx="3306810" cy="39737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</p:txBody>
      </p:sp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Crashes (if any) will be automatically reported to developer console. (Days of “provide me reproduction steps” are </a:t>
            </a:r>
            <a:r>
              <a:rPr lang="en-US" sz="1600" b="1"/>
              <a:t>gone).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3945374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2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7BB1DB"/>
    </a:accent1>
    <a:accent2>
      <a:srgbClr val="F9B500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3789C8"/>
    </a:hlink>
    <a:folHlink>
      <a:srgbClr val="9ED3C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490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180</cp:revision>
  <dcterms:modified xsi:type="dcterms:W3CDTF">2018-05-28T06:21:16Z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