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7" r:id="rId19"/>
    <p:sldId id="295" r:id="rId20"/>
    <p:sldId id="294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>
        <p:scale>
          <a:sx n="82" d="100"/>
          <a:sy n="82" d="100"/>
        </p:scale>
        <p:origin x="-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CW Debugging over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Importing Symbols					pg1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76749"/>
            <a:ext cx="3413979" cy="5147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18" y="1257365"/>
            <a:ext cx="66770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0" y="1061671"/>
            <a:ext cx="5468323" cy="4349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Importing Symbols					pg2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72" y="527172"/>
            <a:ext cx="4372365" cy="30600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95496" y="970056"/>
            <a:ext cx="3530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Uboot (without any extension)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371" y="3734531"/>
            <a:ext cx="4372365" cy="3019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44612" y="5316387"/>
            <a:ext cx="368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vmlinux</a:t>
            </a:r>
            <a:r>
              <a:rPr lang="en-US" b="1" dirty="0"/>
              <a:t>(without any extension)</a:t>
            </a:r>
          </a:p>
        </p:txBody>
      </p:sp>
    </p:spTree>
    <p:extLst>
      <p:ext uri="{BB962C8B-B14F-4D97-AF65-F5344CB8AC3E}">
        <p14:creationId xmlns:p14="http://schemas.microsoft.com/office/powerpoint/2010/main" val="276939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Importing Symbols					pg3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2" y="1127614"/>
            <a:ext cx="6667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7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Setting	(</a:t>
            </a:r>
            <a:r>
              <a:rPr lang="en-US" b="1" dirty="0" err="1"/>
              <a:t>uBoot</a:t>
            </a:r>
            <a:r>
              <a:rPr lang="en-US" b="1" dirty="0"/>
              <a:t> / linux)			pg1			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2" y="1253118"/>
            <a:ext cx="9033363" cy="526820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2196950" y="3479637"/>
            <a:ext cx="1190062" cy="373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Setting	(</a:t>
            </a:r>
            <a:r>
              <a:rPr lang="en-US" b="1" dirty="0" err="1"/>
              <a:t>uBoot</a:t>
            </a:r>
            <a:r>
              <a:rPr lang="en-US" b="1" dirty="0"/>
              <a:t> / linux)			pg2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8" y="912597"/>
            <a:ext cx="5772516" cy="3180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02" y="3401103"/>
            <a:ext cx="6097099" cy="3379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6345" y="413528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uBoot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6351" y="30317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001007" y="2975785"/>
            <a:ext cx="1367344" cy="209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001851" y="5595422"/>
            <a:ext cx="1367344" cy="209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Setting	(</a:t>
            </a:r>
            <a:r>
              <a:rPr lang="en-US" b="1" dirty="0" err="1"/>
              <a:t>uBoot</a:t>
            </a:r>
            <a:r>
              <a:rPr lang="en-US" b="1" dirty="0"/>
              <a:t> / linux)			pg3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6" y="854244"/>
            <a:ext cx="6475900" cy="36090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38" y="3527093"/>
            <a:ext cx="5878024" cy="3229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4330" y="44470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uBoot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32682" y="315776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313210" y="3407351"/>
            <a:ext cx="3657600" cy="295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8064759" y="5832629"/>
            <a:ext cx="3657600" cy="295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2313210" y="1819470"/>
            <a:ext cx="1745606" cy="41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8101261" y="4396547"/>
            <a:ext cx="1468751" cy="41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Setting	(</a:t>
            </a:r>
            <a:r>
              <a:rPr lang="en-US" b="1" dirty="0" err="1"/>
              <a:t>uBoot</a:t>
            </a:r>
            <a:r>
              <a:rPr lang="en-US" b="1" dirty="0"/>
              <a:t> / linux)			pg4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6" y="900113"/>
            <a:ext cx="6012422" cy="3324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3" y="3610802"/>
            <a:ext cx="5649423" cy="313509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164702" y="1903445"/>
            <a:ext cx="886408" cy="41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8214049" y="4565780"/>
            <a:ext cx="886408" cy="419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214048" y="5840963"/>
            <a:ext cx="2301551" cy="234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164702" y="2746310"/>
            <a:ext cx="3657600" cy="2954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1653" y="427867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uBoot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21620" y="326603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23012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14706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4520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GDB Commands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946" y="1433146"/>
            <a:ext cx="2919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</a:t>
            </a:r>
            <a:r>
              <a:rPr lang="en-US" dirty="0" err="1"/>
              <a:t>relocate_code</a:t>
            </a:r>
            <a:endParaRPr lang="en-US" dirty="0"/>
          </a:p>
          <a:p>
            <a:r>
              <a:rPr lang="en-US" dirty="0" err="1"/>
              <a:t>cont</a:t>
            </a:r>
            <a:endParaRPr lang="en-US" dirty="0"/>
          </a:p>
          <a:p>
            <a:r>
              <a:rPr lang="en-US" dirty="0"/>
              <a:t>break </a:t>
            </a:r>
            <a:r>
              <a:rPr lang="en-US" dirty="0" err="1"/>
              <a:t>relocate_done</a:t>
            </a:r>
            <a:endParaRPr lang="en-US" dirty="0"/>
          </a:p>
          <a:p>
            <a:r>
              <a:rPr lang="en-US" dirty="0" err="1"/>
              <a:t>cont</a:t>
            </a:r>
            <a:endParaRPr lang="en-US" dirty="0"/>
          </a:p>
          <a:p>
            <a:r>
              <a:rPr lang="en-US" dirty="0"/>
              <a:t>break </a:t>
            </a:r>
            <a:r>
              <a:rPr lang="en-US" dirty="0" err="1"/>
              <a:t>main_loop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1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Entry Points for Images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0454" y="1215467"/>
            <a:ext cx="8997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Linux Image Entry Point</a:t>
            </a:r>
          </a:p>
          <a:p>
            <a:r>
              <a:rPr lang="en-US" sz="1400" dirty="0">
                <a:latin typeface="TimesNewRomanPSMT"/>
              </a:rPr>
              <a:t>	</a:t>
            </a:r>
          </a:p>
          <a:p>
            <a:r>
              <a:rPr lang="en-US" sz="1400" dirty="0">
                <a:latin typeface="TimesNewRomanPSMT"/>
              </a:rPr>
              <a:t>	break 		_text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700454" y="2738747"/>
            <a:ext cx="6588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NewRomanPSMT"/>
              </a:rPr>
              <a:t>uBoot</a:t>
            </a:r>
            <a:r>
              <a:rPr lang="en-US" sz="1400" dirty="0">
                <a:latin typeface="TimesNewRomanPSMT"/>
              </a:rPr>
              <a:t> Image Entry Point</a:t>
            </a:r>
          </a:p>
          <a:p>
            <a:r>
              <a:rPr lang="en-US" sz="1400" dirty="0">
                <a:latin typeface="TimesNewRomanPSMT"/>
              </a:rPr>
              <a:t>	</a:t>
            </a:r>
          </a:p>
          <a:p>
            <a:r>
              <a:rPr lang="en-US" sz="1400" dirty="0">
                <a:latin typeface="TimesNewRomanPSMT"/>
              </a:rPr>
              <a:t>	break 		</a:t>
            </a:r>
            <a:r>
              <a:rPr lang="en-US" sz="1400" dirty="0" err="1">
                <a:latin typeface="TimesNewRomanPSMT"/>
              </a:rPr>
              <a:t>main_loop</a:t>
            </a:r>
            <a:endParaRPr lang="en-US" sz="1400" dirty="0">
              <a:latin typeface="TimesNewRomanPSMT"/>
            </a:endParaRP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Note : We come here after U-Boot is </a:t>
            </a:r>
            <a:r>
              <a:rPr lang="en-US" sz="1400" dirty="0" err="1">
                <a:latin typeface="TimesNewRomanPSMT"/>
              </a:rPr>
              <a:t>initialised</a:t>
            </a:r>
            <a:r>
              <a:rPr lang="en-US" sz="1400" dirty="0">
                <a:latin typeface="TimesNewRomanPSMT"/>
              </a:rPr>
              <a:t> and ready to process commands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00454" y="4552173"/>
            <a:ext cx="89095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PPA Image Entry Point</a:t>
            </a:r>
          </a:p>
          <a:p>
            <a:endParaRPr lang="en-US" sz="1400" dirty="0">
              <a:latin typeface="TimesNewRomanPSMT"/>
            </a:endParaRPr>
          </a:p>
          <a:p>
            <a:r>
              <a:rPr lang="en-US" sz="1400" dirty="0">
                <a:latin typeface="TimesNewRomanPSMT"/>
              </a:rPr>
              <a:t>	break 		???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Trouble Shooting Tips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830" y="976463"/>
            <a:ext cx="894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If HLL code and Assembly don’t seem to be in sync,</a:t>
            </a:r>
          </a:p>
          <a:p>
            <a:r>
              <a:rPr lang="en-US" dirty="0"/>
              <a:t>	&gt;&gt; check if the ELF file loaded is that of the binary being executed in simulator.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77260"/>
            <a:ext cx="6199795" cy="3597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71" y="1913429"/>
            <a:ext cx="2350828" cy="28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Debugging User Space Applications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830" y="976463"/>
            <a:ext cx="745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Project to be created – “Remote Application”</a:t>
            </a:r>
          </a:p>
          <a:p>
            <a:pPr marL="342900" indent="-342900">
              <a:buAutoNum type="arabicParenR"/>
            </a:pPr>
            <a:r>
              <a:rPr lang="en-US" dirty="0"/>
              <a:t>Project to be created – “Attach to Application” (Alternate Method)</a:t>
            </a:r>
          </a:p>
        </p:txBody>
      </p:sp>
    </p:spTree>
    <p:extLst>
      <p:ext uri="{BB962C8B-B14F-4D97-AF65-F5344CB8AC3E}">
        <p14:creationId xmlns:p14="http://schemas.microsoft.com/office/powerpoint/2010/main" val="27049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Symbol Table (</a:t>
            </a:r>
            <a:r>
              <a:rPr lang="en-US" b="1" dirty="0" err="1"/>
              <a:t>uBoot</a:t>
            </a:r>
            <a:r>
              <a:rPr lang="en-US" b="1" dirty="0"/>
              <a:t> / Linux)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Environment Setup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454" y="1215467"/>
            <a:ext cx="89974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Open Simulator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Start Simulator model in Debug Mode (-G option in </a:t>
            </a:r>
            <a:r>
              <a:rPr lang="en-US" sz="1400" dirty="0" err="1">
                <a:latin typeface="TimesNewRomanPSMT"/>
              </a:rPr>
              <a:t>cmd</a:t>
            </a:r>
            <a:r>
              <a:rPr lang="en-US" sz="1400" dirty="0">
                <a:latin typeface="TimesNewRomanPSMT"/>
              </a:rPr>
              <a:t> line). Simulator will stop at Reset Address (0x00)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Open Code Warrior IDE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Make copy of project specific configuration in “Target Connections” tab. E.g. LS1028A_Simulator_Demo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Start debugging session. CW IDE attaches to Simulator instance over IP and halt at reset address.  (0x00)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Add  breakpoints / watch variables 		[Optional]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Add path to source code (uboot / linux) 		[Optional]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TimesNewRomanPSMT"/>
              </a:rPr>
              <a:t>Press “Resume” (F8) to start bootup.</a:t>
            </a:r>
          </a:p>
          <a:p>
            <a:pPr marL="342900" indent="-342900">
              <a:buAutoNum type="arabicParenR"/>
            </a:pPr>
            <a:endParaRPr lang="en-US" sz="1400" dirty="0">
              <a:latin typeface="TimesNewRomanPSMT"/>
            </a:endParaRPr>
          </a:p>
          <a:p>
            <a:pPr marL="342900" indent="-342900">
              <a:buAutoNum type="arabicParenR"/>
            </a:pPr>
            <a:endParaRPr lang="en-US" sz="1400" dirty="0">
              <a:latin typeface="TimesNewRomanPSMT"/>
            </a:endParaRPr>
          </a:p>
          <a:p>
            <a:pPr marL="342900" indent="-342900">
              <a:buAutoNum type="arabi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528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Configuring CW for Simulator (Hostname : Port Number)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49" y="2001715"/>
            <a:ext cx="6905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Creating Copy of Project Specific Config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59" y="1965447"/>
            <a:ext cx="80962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4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Attaching to Simulator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1" y="1053584"/>
            <a:ext cx="8439150" cy="3286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2" y="4508989"/>
            <a:ext cx="8896232" cy="22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3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Source Paths					p1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51" y="1191237"/>
            <a:ext cx="8309097" cy="540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Source Paths					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5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14846</TotalTime>
  <Words>233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Arial-BoldMT</vt:lpstr>
      <vt:lpstr>TimesNewRomanPSMT</vt:lpstr>
      <vt:lpstr>Trebuchet MS</vt:lpstr>
      <vt:lpstr>Wingdings 3</vt:lpstr>
      <vt:lpstr>Facet</vt:lpstr>
      <vt:lpstr>CW Debugging over Simulator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112</cp:revision>
  <dcterms:created xsi:type="dcterms:W3CDTF">2017-05-12T03:27:09Z</dcterms:created>
  <dcterms:modified xsi:type="dcterms:W3CDTF">2017-08-14T05:00:30Z</dcterms:modified>
</cp:coreProperties>
</file>