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>
                <a:latin typeface="Arial-BoldMT"/>
              </a:rPr>
              <a:t>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v1 ~~ 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848458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ARM architecture dates back to 1985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5974"/>
              </p:ext>
            </p:extLst>
          </p:nvPr>
        </p:nvGraphicFramePr>
        <p:xfrm>
          <a:off x="265286" y="1380420"/>
          <a:ext cx="8674808" cy="4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 and earlier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Used only the ARM 32-bit instruction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ARMv4T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Thumb 16-bit instruction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(e.g. ARM7TDMI® , ARM9TDMI® processors)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0242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ARMv5TE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improvements for DSP-type operations,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saturated arithmetic, and for ARM and Thumb interworking. (e.g. ARM926EJ-S®)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47932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ARMv6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unaligned memory accesses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Significant changes to the memory architecture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Multi-processor support. (e.g. ARM1136JF-S®)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SIMD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Some optional extensions, notably Thumb-2 and Security Extensions 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TrustZone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®).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Thumb-2 extends Thumb to be a mixed length 16-bit and 32-bit instruction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10470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makes Thumb-2 extensions mandatory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Adds the Advanced SIMD extensions (NEON).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 introduced a set of architecture profiles: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provides all the features necessary to support a platform Operating System such as Linux.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ARMv7-R provides predictable real-time high-performance.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ARMv7-M is targeted at deeply-embedded microcontrollers.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– ARMv8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0651"/>
              </p:ext>
            </p:extLst>
          </p:nvPr>
        </p:nvGraphicFramePr>
        <p:xfrm>
          <a:off x="265286" y="1371628"/>
          <a:ext cx="8674808" cy="98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ARMv8-A</a:t>
                      </a:r>
                      <a:endParaRPr lang="en-US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Includes both 32-bit execution and 64-bit execution.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It introduces the ability to perform execution with 64-bit wide registers, while preserving backwards compatibility with existing ARMv7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2516245"/>
            <a:ext cx="5372663" cy="3256662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693659" y="2584938"/>
            <a:ext cx="4492869" cy="400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ARMv8-A architecture introduces a number of changes 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physical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64-bit virtual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Automatic event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Larger register files (31 * 64-bit general purpose registers) – increased performance and reduced stack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PC-relative addressing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Additional 16KB and 64KB translation granules - reduces Translation Lookaside Buffer (TLB) miss rates and depth of page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New exception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Efficient cache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Hardware-accelerated cryptography - Provides 3× to 10× better software encryption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Load-Acquire, Store-Release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NEON double-precision floating-point advanced SIMD.</a:t>
            </a:r>
          </a:p>
        </p:txBody>
      </p:sp>
    </p:spTree>
    <p:extLst>
      <p:ext uri="{BB962C8B-B14F-4D97-AF65-F5344CB8AC3E}">
        <p14:creationId xmlns:p14="http://schemas.microsoft.com/office/powerpoint/2010/main" val="42568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10598</TotalTime>
  <Words>311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Arial-BoldMT</vt:lpstr>
      <vt:lpstr>Corbel</vt:lpstr>
      <vt:lpstr>TimesNewRomanPSMT</vt:lpstr>
      <vt:lpstr>Trebuchet MS</vt:lpstr>
      <vt:lpstr>Wingdings 3</vt:lpstr>
      <vt:lpstr>Facet</vt:lpstr>
      <vt:lpstr>ARMv8  Core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63</cp:revision>
  <dcterms:created xsi:type="dcterms:W3CDTF">2017-05-12T03:27:09Z</dcterms:created>
  <dcterms:modified xsi:type="dcterms:W3CDTF">2017-05-26T07:34:56Z</dcterms:modified>
</cp:coreProperties>
</file>