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05" r:id="rId5"/>
    <p:sldMasterId id="2147483657" r:id="rId6"/>
  </p:sldMasterIdLst>
  <p:notesMasterIdLst>
    <p:notesMasterId r:id="rId11"/>
  </p:notesMasterIdLst>
  <p:handoutMasterIdLst>
    <p:handoutMasterId r:id="rId12"/>
  </p:handoutMasterIdLst>
  <p:sldIdLst>
    <p:sldId id="496" r:id="rId7"/>
    <p:sldId id="493" r:id="rId8"/>
    <p:sldId id="495" r:id="rId9"/>
    <p:sldId id="494" r:id="rId10"/>
  </p:sldIdLst>
  <p:sldSz cx="12192000" cy="6858000"/>
  <p:notesSz cx="7315200" cy="9601200"/>
  <p:custDataLst>
    <p:tags r:id="rId1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onnie Glendinning" initials="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933E"/>
    <a:srgbClr val="66FF33"/>
    <a:srgbClr val="AA72D4"/>
    <a:srgbClr val="C198E0"/>
    <a:srgbClr val="F67B44"/>
    <a:srgbClr val="E97F27"/>
    <a:srgbClr val="E3CFE1"/>
    <a:srgbClr val="8DCC76"/>
    <a:srgbClr val="6CCA6C"/>
    <a:srgbClr val="A6F7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072" autoAdjust="0"/>
  </p:normalViewPr>
  <p:slideViewPr>
    <p:cSldViewPr snapToGrid="0">
      <p:cViewPr varScale="1">
        <p:scale>
          <a:sx n="88" d="100"/>
          <a:sy n="88" d="100"/>
        </p:scale>
        <p:origin x="143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handoutMaster" Target="handoutMasters/handout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microsoft.com/office/2016/11/relationships/changesInfo" Target="changesInfos/changesInfo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dhanshu Gupta" userId="02d9610fb3a29086" providerId="OrgId" clId="{DB06D5A0-5F5E-4FEE-BB52-392DAC34C9E5}"/>
    <pc:docChg chg="addSld modSld">
      <pc:chgData name="Sudhanshu Gupta" userId="02d9610fb3a29086" providerId="OrgId" clId="{DB06D5A0-5F5E-4FEE-BB52-392DAC34C9E5}" dt="2019-11-26T03:16:52.431" v="0"/>
      <pc:docMkLst>
        <pc:docMk/>
      </pc:docMkLst>
      <pc:sldChg chg="add">
        <pc:chgData name="Sudhanshu Gupta" userId="02d9610fb3a29086" providerId="OrgId" clId="{DB06D5A0-5F5E-4FEE-BB52-392DAC34C9E5}" dt="2019-11-26T03:16:52.431" v="0"/>
        <pc:sldMkLst>
          <pc:docMk/>
          <pc:sldMk cId="3256206243" sldId="49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586092" y="9239448"/>
            <a:ext cx="2347414" cy="272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algn="l"/>
            <a:fld id="{FF589425-449D-4D80-B16A-0FCA3F0B391A}" type="datetime9"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pPr algn="l"/>
              <a:t>11/26/2019 8:46:52 AM</a:t>
            </a:fld>
            <a:endParaRPr 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52493" y="9239448"/>
            <a:ext cx="2732195" cy="279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Confidential and Proprietary, © NXP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0464" y="9017036"/>
            <a:ext cx="41620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1A579D-3553-4F33-9067-7E7231905C3B}" type="slidenum"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‹#›</a:t>
            </a:fld>
            <a:endParaRPr 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536576" y="9239119"/>
            <a:ext cx="516353" cy="185990"/>
            <a:chOff x="271463" y="2852738"/>
            <a:chExt cx="3190876" cy="1149350"/>
          </a:xfrm>
        </p:grpSpPr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586092" y="9239448"/>
            <a:ext cx="2347414" cy="272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algn="l"/>
            <a:fld id="{FF589425-449D-4D80-B16A-0FCA3F0B391A}" type="datetime9"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pPr algn="l"/>
              <a:t>11/26/2019 8:46:37 AM</a:t>
            </a:fld>
            <a:endParaRPr 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52493" y="9239448"/>
            <a:ext cx="2732195" cy="279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Confidential and Proprietary, © NXP</a:t>
            </a: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0464" y="9017036"/>
            <a:ext cx="41620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1A579D-3553-4F33-9067-7E7231905C3B}" type="slidenum"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‹#›</a:t>
            </a:fld>
            <a:endParaRPr 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536576" y="9239119"/>
            <a:ext cx="516353" cy="185990"/>
            <a:chOff x="271463" y="2852738"/>
            <a:chExt cx="3190876" cy="1149350"/>
          </a:xfrm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2_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 Placeholder 89"/>
          <p:cNvSpPr>
            <a:spLocks noGrp="1"/>
          </p:cNvSpPr>
          <p:nvPr userDrawn="1">
            <p:ph type="body" sz="quarter" idx="12"/>
          </p:nvPr>
        </p:nvSpPr>
        <p:spPr>
          <a:xfrm>
            <a:off x="431371" y="2817332"/>
            <a:ext cx="5131229" cy="1297467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buFontTx/>
              <a:buNone/>
              <a:defRPr sz="2000" b="0" cap="all" spc="-60" baseline="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183"/>
          <p:cNvSpPr>
            <a:spLocks noGrp="1" noChangeArrowheads="1"/>
          </p:cNvSpPr>
          <p:nvPr userDrawn="1">
            <p:ph type="subTitle" idx="1" hasCustomPrompt="1"/>
          </p:nvPr>
        </p:nvSpPr>
        <p:spPr bwMode="blackWhite">
          <a:xfrm>
            <a:off x="5612971" y="2042632"/>
            <a:ext cx="4216829" cy="992668"/>
          </a:xfrm>
          <a:prstGeom prst="rect">
            <a:avLst/>
          </a:prstGeom>
          <a:ln w="25400" algn="ctr"/>
          <a:effectLst/>
        </p:spPr>
        <p:txBody>
          <a:bodyPr tIns="0" bIns="91440" anchor="t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Font typeface="Arial" charset="0"/>
              <a:buNone/>
              <a:defRPr lang="en-US" sz="2400" b="1" kern="1200" cap="all" spc="-60" baseline="0" dirty="0" smtClean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Rectangle 182"/>
          <p:cNvSpPr>
            <a:spLocks noGrp="1" noChangeArrowheads="1"/>
          </p:cNvSpPr>
          <p:nvPr userDrawn="1">
            <p:ph type="ctrTitle" hasCustomPrompt="1"/>
          </p:nvPr>
        </p:nvSpPr>
        <p:spPr bwMode="blackWhite">
          <a:xfrm>
            <a:off x="431371" y="1052032"/>
            <a:ext cx="5131229" cy="1716568"/>
          </a:xfrm>
          <a:ln w="25400"/>
          <a:effectLst/>
        </p:spPr>
        <p:txBody>
          <a:bodyPr tIns="91440" bIns="91440" anchor="t"/>
          <a:lstStyle>
            <a:lvl1pPr algn="l">
              <a:lnSpc>
                <a:spcPct val="100000"/>
              </a:lnSpc>
              <a:spcBef>
                <a:spcPct val="25000"/>
              </a:spcBef>
              <a:defRPr lang="en-US" sz="2900" b="1" kern="1200" cap="all" spc="-60" baseline="0" dirty="0">
                <a:solidFill>
                  <a:schemeClr val="tx2">
                    <a:lumMod val="75000"/>
                  </a:schemeClr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/>
              <a:t>Title Goes Here</a:t>
            </a:r>
            <a:br>
              <a:rPr lang="en-US"/>
            </a:br>
            <a:r>
              <a:rPr lang="en-US"/>
              <a:t>Second Line Optional</a:t>
            </a:r>
          </a:p>
        </p:txBody>
      </p:sp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" y="4296291"/>
            <a:ext cx="12186303" cy="1076770"/>
          </a:xfrm>
          <a:prstGeom prst="rect">
            <a:avLst/>
          </a:prstGeom>
        </p:spPr>
      </p:pic>
      <p:sp>
        <p:nvSpPr>
          <p:cNvPr id="56" name="TextBox 55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>
                <a:solidFill>
                  <a:schemeClr val="tx1">
                    <a:lumMod val="50000"/>
                    <a:lumOff val="50000"/>
                  </a:schemeClr>
                </a:solidFill>
              </a:rPr>
              <a:t>CONFIDENTIAL AND PROPRIETARY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6710636" y="5931672"/>
            <a:ext cx="5224214" cy="670193"/>
            <a:chOff x="7003917" y="-725488"/>
            <a:chExt cx="10382383" cy="1331913"/>
          </a:xfrm>
        </p:grpSpPr>
        <p:sp>
          <p:nvSpPr>
            <p:cNvPr id="14" name="Rectangle 12"/>
            <p:cNvSpPr>
              <a:spLocks noChangeArrowheads="1"/>
            </p:cNvSpPr>
            <p:nvPr userDrawn="1"/>
          </p:nvSpPr>
          <p:spPr bwMode="auto">
            <a:xfrm>
              <a:off x="10345738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auto">
            <a:xfrm>
              <a:off x="17357725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10807700" y="-511175"/>
              <a:ext cx="250825" cy="395288"/>
            </a:xfrm>
            <a:custGeom>
              <a:avLst/>
              <a:gdLst>
                <a:gd name="T0" fmla="*/ 88 w 158"/>
                <a:gd name="T1" fmla="*/ 0 h 249"/>
                <a:gd name="T2" fmla="*/ 114 w 158"/>
                <a:gd name="T3" fmla="*/ 2 h 249"/>
                <a:gd name="T4" fmla="*/ 137 w 158"/>
                <a:gd name="T5" fmla="*/ 9 h 249"/>
                <a:gd name="T6" fmla="*/ 156 w 158"/>
                <a:gd name="T7" fmla="*/ 26 h 249"/>
                <a:gd name="T8" fmla="*/ 130 w 158"/>
                <a:gd name="T9" fmla="*/ 51 h 249"/>
                <a:gd name="T10" fmla="*/ 114 w 158"/>
                <a:gd name="T11" fmla="*/ 35 h 249"/>
                <a:gd name="T12" fmla="*/ 88 w 158"/>
                <a:gd name="T13" fmla="*/ 30 h 249"/>
                <a:gd name="T14" fmla="*/ 65 w 158"/>
                <a:gd name="T15" fmla="*/ 33 h 249"/>
                <a:gd name="T16" fmla="*/ 51 w 158"/>
                <a:gd name="T17" fmla="*/ 42 h 249"/>
                <a:gd name="T18" fmla="*/ 44 w 158"/>
                <a:gd name="T19" fmla="*/ 54 h 249"/>
                <a:gd name="T20" fmla="*/ 41 w 158"/>
                <a:gd name="T21" fmla="*/ 65 h 249"/>
                <a:gd name="T22" fmla="*/ 46 w 158"/>
                <a:gd name="T23" fmla="*/ 84 h 249"/>
                <a:gd name="T24" fmla="*/ 55 w 158"/>
                <a:gd name="T25" fmla="*/ 93 h 249"/>
                <a:gd name="T26" fmla="*/ 72 w 158"/>
                <a:gd name="T27" fmla="*/ 103 h 249"/>
                <a:gd name="T28" fmla="*/ 90 w 158"/>
                <a:gd name="T29" fmla="*/ 110 h 249"/>
                <a:gd name="T30" fmla="*/ 109 w 158"/>
                <a:gd name="T31" fmla="*/ 114 h 249"/>
                <a:gd name="T32" fmla="*/ 128 w 158"/>
                <a:gd name="T33" fmla="*/ 124 h 249"/>
                <a:gd name="T34" fmla="*/ 144 w 158"/>
                <a:gd name="T35" fmla="*/ 135 h 249"/>
                <a:gd name="T36" fmla="*/ 156 w 158"/>
                <a:gd name="T37" fmla="*/ 151 h 249"/>
                <a:gd name="T38" fmla="*/ 158 w 158"/>
                <a:gd name="T39" fmla="*/ 177 h 249"/>
                <a:gd name="T40" fmla="*/ 156 w 158"/>
                <a:gd name="T41" fmla="*/ 203 h 249"/>
                <a:gd name="T42" fmla="*/ 144 w 158"/>
                <a:gd name="T43" fmla="*/ 221 h 249"/>
                <a:gd name="T44" fmla="*/ 125 w 158"/>
                <a:gd name="T45" fmla="*/ 238 h 249"/>
                <a:gd name="T46" fmla="*/ 102 w 158"/>
                <a:gd name="T47" fmla="*/ 247 h 249"/>
                <a:gd name="T48" fmla="*/ 76 w 158"/>
                <a:gd name="T49" fmla="*/ 249 h 249"/>
                <a:gd name="T50" fmla="*/ 46 w 158"/>
                <a:gd name="T51" fmla="*/ 247 h 249"/>
                <a:gd name="T52" fmla="*/ 21 w 158"/>
                <a:gd name="T53" fmla="*/ 235 h 249"/>
                <a:gd name="T54" fmla="*/ 0 w 158"/>
                <a:gd name="T55" fmla="*/ 217 h 249"/>
                <a:gd name="T56" fmla="*/ 28 w 158"/>
                <a:gd name="T57" fmla="*/ 193 h 249"/>
                <a:gd name="T58" fmla="*/ 41 w 158"/>
                <a:gd name="T59" fmla="*/ 210 h 249"/>
                <a:gd name="T60" fmla="*/ 58 w 158"/>
                <a:gd name="T61" fmla="*/ 217 h 249"/>
                <a:gd name="T62" fmla="*/ 76 w 158"/>
                <a:gd name="T63" fmla="*/ 219 h 249"/>
                <a:gd name="T64" fmla="*/ 93 w 158"/>
                <a:gd name="T65" fmla="*/ 217 h 249"/>
                <a:gd name="T66" fmla="*/ 109 w 158"/>
                <a:gd name="T67" fmla="*/ 210 h 249"/>
                <a:gd name="T68" fmla="*/ 121 w 158"/>
                <a:gd name="T69" fmla="*/ 198 h 249"/>
                <a:gd name="T70" fmla="*/ 125 w 158"/>
                <a:gd name="T71" fmla="*/ 179 h 249"/>
                <a:gd name="T72" fmla="*/ 121 w 158"/>
                <a:gd name="T73" fmla="*/ 165 h 249"/>
                <a:gd name="T74" fmla="*/ 109 w 158"/>
                <a:gd name="T75" fmla="*/ 154 h 249"/>
                <a:gd name="T76" fmla="*/ 95 w 158"/>
                <a:gd name="T77" fmla="*/ 147 h 249"/>
                <a:gd name="T78" fmla="*/ 76 w 158"/>
                <a:gd name="T79" fmla="*/ 140 h 249"/>
                <a:gd name="T80" fmla="*/ 55 w 158"/>
                <a:gd name="T81" fmla="*/ 133 h 249"/>
                <a:gd name="T82" fmla="*/ 37 w 158"/>
                <a:gd name="T83" fmla="*/ 126 h 249"/>
                <a:gd name="T84" fmla="*/ 23 w 158"/>
                <a:gd name="T85" fmla="*/ 112 h 249"/>
                <a:gd name="T86" fmla="*/ 11 w 158"/>
                <a:gd name="T87" fmla="*/ 93 h 249"/>
                <a:gd name="T88" fmla="*/ 7 w 158"/>
                <a:gd name="T89" fmla="*/ 65 h 249"/>
                <a:gd name="T90" fmla="*/ 9 w 158"/>
                <a:gd name="T91" fmla="*/ 49 h 249"/>
                <a:gd name="T92" fmla="*/ 18 w 158"/>
                <a:gd name="T93" fmla="*/ 30 h 249"/>
                <a:gd name="T94" fmla="*/ 35 w 158"/>
                <a:gd name="T95" fmla="*/ 14 h 249"/>
                <a:gd name="T96" fmla="*/ 58 w 158"/>
                <a:gd name="T97" fmla="*/ 2 h 249"/>
                <a:gd name="T98" fmla="*/ 88 w 158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249">
                  <a:moveTo>
                    <a:pt x="88" y="0"/>
                  </a:moveTo>
                  <a:lnTo>
                    <a:pt x="114" y="2"/>
                  </a:lnTo>
                  <a:lnTo>
                    <a:pt x="137" y="9"/>
                  </a:lnTo>
                  <a:lnTo>
                    <a:pt x="156" y="26"/>
                  </a:lnTo>
                  <a:lnTo>
                    <a:pt x="130" y="51"/>
                  </a:lnTo>
                  <a:lnTo>
                    <a:pt x="114" y="35"/>
                  </a:lnTo>
                  <a:lnTo>
                    <a:pt x="88" y="30"/>
                  </a:lnTo>
                  <a:lnTo>
                    <a:pt x="65" y="33"/>
                  </a:lnTo>
                  <a:lnTo>
                    <a:pt x="51" y="42"/>
                  </a:lnTo>
                  <a:lnTo>
                    <a:pt x="44" y="54"/>
                  </a:lnTo>
                  <a:lnTo>
                    <a:pt x="41" y="65"/>
                  </a:lnTo>
                  <a:lnTo>
                    <a:pt x="46" y="84"/>
                  </a:lnTo>
                  <a:lnTo>
                    <a:pt x="55" y="93"/>
                  </a:lnTo>
                  <a:lnTo>
                    <a:pt x="72" y="103"/>
                  </a:lnTo>
                  <a:lnTo>
                    <a:pt x="90" y="110"/>
                  </a:lnTo>
                  <a:lnTo>
                    <a:pt x="109" y="114"/>
                  </a:lnTo>
                  <a:lnTo>
                    <a:pt x="128" y="124"/>
                  </a:lnTo>
                  <a:lnTo>
                    <a:pt x="144" y="135"/>
                  </a:lnTo>
                  <a:lnTo>
                    <a:pt x="156" y="151"/>
                  </a:lnTo>
                  <a:lnTo>
                    <a:pt x="158" y="177"/>
                  </a:lnTo>
                  <a:lnTo>
                    <a:pt x="156" y="203"/>
                  </a:lnTo>
                  <a:lnTo>
                    <a:pt x="144" y="221"/>
                  </a:lnTo>
                  <a:lnTo>
                    <a:pt x="125" y="238"/>
                  </a:lnTo>
                  <a:lnTo>
                    <a:pt x="102" y="247"/>
                  </a:lnTo>
                  <a:lnTo>
                    <a:pt x="76" y="249"/>
                  </a:lnTo>
                  <a:lnTo>
                    <a:pt x="46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8" y="193"/>
                  </a:lnTo>
                  <a:lnTo>
                    <a:pt x="41" y="210"/>
                  </a:lnTo>
                  <a:lnTo>
                    <a:pt x="58" y="217"/>
                  </a:lnTo>
                  <a:lnTo>
                    <a:pt x="76" y="219"/>
                  </a:lnTo>
                  <a:lnTo>
                    <a:pt x="93" y="217"/>
                  </a:lnTo>
                  <a:lnTo>
                    <a:pt x="109" y="210"/>
                  </a:lnTo>
                  <a:lnTo>
                    <a:pt x="121" y="198"/>
                  </a:lnTo>
                  <a:lnTo>
                    <a:pt x="125" y="179"/>
                  </a:lnTo>
                  <a:lnTo>
                    <a:pt x="121" y="165"/>
                  </a:lnTo>
                  <a:lnTo>
                    <a:pt x="109" y="154"/>
                  </a:lnTo>
                  <a:lnTo>
                    <a:pt x="95" y="147"/>
                  </a:lnTo>
                  <a:lnTo>
                    <a:pt x="76" y="140"/>
                  </a:lnTo>
                  <a:lnTo>
                    <a:pt x="55" y="133"/>
                  </a:lnTo>
                  <a:lnTo>
                    <a:pt x="37" y="126"/>
                  </a:lnTo>
                  <a:lnTo>
                    <a:pt x="23" y="112"/>
                  </a:lnTo>
                  <a:lnTo>
                    <a:pt x="11" y="93"/>
                  </a:lnTo>
                  <a:lnTo>
                    <a:pt x="7" y="65"/>
                  </a:lnTo>
                  <a:lnTo>
                    <a:pt x="9" y="49"/>
                  </a:lnTo>
                  <a:lnTo>
                    <a:pt x="18" y="30"/>
                  </a:lnTo>
                  <a:lnTo>
                    <a:pt x="35" y="14"/>
                  </a:lnTo>
                  <a:lnTo>
                    <a:pt x="58" y="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11136313" y="-503238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3 w 160"/>
                <a:gd name="T3" fmla="*/ 0 h 240"/>
                <a:gd name="T4" fmla="*/ 153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09 h 240"/>
                <a:gd name="T18" fmla="*/ 160 w 160"/>
                <a:gd name="T19" fmla="*/ 209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3" y="0"/>
                  </a:lnTo>
                  <a:lnTo>
                    <a:pt x="153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09"/>
                  </a:lnTo>
                  <a:lnTo>
                    <a:pt x="160" y="209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11428413" y="-511175"/>
              <a:ext cx="339725" cy="395288"/>
            </a:xfrm>
            <a:custGeom>
              <a:avLst/>
              <a:gdLst>
                <a:gd name="T0" fmla="*/ 125 w 214"/>
                <a:gd name="T1" fmla="*/ 0 h 249"/>
                <a:gd name="T2" fmla="*/ 156 w 214"/>
                <a:gd name="T3" fmla="*/ 2 h 249"/>
                <a:gd name="T4" fmla="*/ 186 w 214"/>
                <a:gd name="T5" fmla="*/ 16 h 249"/>
                <a:gd name="T6" fmla="*/ 209 w 214"/>
                <a:gd name="T7" fmla="*/ 37 h 249"/>
                <a:gd name="T8" fmla="*/ 181 w 214"/>
                <a:gd name="T9" fmla="*/ 56 h 249"/>
                <a:gd name="T10" fmla="*/ 165 w 214"/>
                <a:gd name="T11" fmla="*/ 42 h 249"/>
                <a:gd name="T12" fmla="*/ 146 w 214"/>
                <a:gd name="T13" fmla="*/ 33 h 249"/>
                <a:gd name="T14" fmla="*/ 123 w 214"/>
                <a:gd name="T15" fmla="*/ 30 h 249"/>
                <a:gd name="T16" fmla="*/ 95 w 214"/>
                <a:gd name="T17" fmla="*/ 35 h 249"/>
                <a:gd name="T18" fmla="*/ 69 w 214"/>
                <a:gd name="T19" fmla="*/ 49 h 249"/>
                <a:gd name="T20" fmla="*/ 51 w 214"/>
                <a:gd name="T21" fmla="*/ 70 h 249"/>
                <a:gd name="T22" fmla="*/ 39 w 214"/>
                <a:gd name="T23" fmla="*/ 96 h 249"/>
                <a:gd name="T24" fmla="*/ 34 w 214"/>
                <a:gd name="T25" fmla="*/ 126 h 249"/>
                <a:gd name="T26" fmla="*/ 39 w 214"/>
                <a:gd name="T27" fmla="*/ 156 h 249"/>
                <a:gd name="T28" fmla="*/ 51 w 214"/>
                <a:gd name="T29" fmla="*/ 182 h 249"/>
                <a:gd name="T30" fmla="*/ 69 w 214"/>
                <a:gd name="T31" fmla="*/ 200 h 249"/>
                <a:gd name="T32" fmla="*/ 93 w 214"/>
                <a:gd name="T33" fmla="*/ 214 h 249"/>
                <a:gd name="T34" fmla="*/ 123 w 214"/>
                <a:gd name="T35" fmla="*/ 219 h 249"/>
                <a:gd name="T36" fmla="*/ 149 w 214"/>
                <a:gd name="T37" fmla="*/ 217 h 249"/>
                <a:gd name="T38" fmla="*/ 169 w 214"/>
                <a:gd name="T39" fmla="*/ 205 h 249"/>
                <a:gd name="T40" fmla="*/ 186 w 214"/>
                <a:gd name="T41" fmla="*/ 189 h 249"/>
                <a:gd name="T42" fmla="*/ 214 w 214"/>
                <a:gd name="T43" fmla="*/ 207 h 249"/>
                <a:gd name="T44" fmla="*/ 207 w 214"/>
                <a:gd name="T45" fmla="*/ 217 h 249"/>
                <a:gd name="T46" fmla="*/ 195 w 214"/>
                <a:gd name="T47" fmla="*/ 228 h 249"/>
                <a:gd name="T48" fmla="*/ 176 w 214"/>
                <a:gd name="T49" fmla="*/ 238 h 249"/>
                <a:gd name="T50" fmla="*/ 153 w 214"/>
                <a:gd name="T51" fmla="*/ 247 h 249"/>
                <a:gd name="T52" fmla="*/ 123 w 214"/>
                <a:gd name="T53" fmla="*/ 249 h 249"/>
                <a:gd name="T54" fmla="*/ 88 w 214"/>
                <a:gd name="T55" fmla="*/ 245 h 249"/>
                <a:gd name="T56" fmla="*/ 58 w 214"/>
                <a:gd name="T57" fmla="*/ 231 h 249"/>
                <a:gd name="T58" fmla="*/ 32 w 214"/>
                <a:gd name="T59" fmla="*/ 212 h 249"/>
                <a:gd name="T60" fmla="*/ 16 w 214"/>
                <a:gd name="T61" fmla="*/ 186 h 249"/>
                <a:gd name="T62" fmla="*/ 4 w 214"/>
                <a:gd name="T63" fmla="*/ 156 h 249"/>
                <a:gd name="T64" fmla="*/ 0 w 214"/>
                <a:gd name="T65" fmla="*/ 126 h 249"/>
                <a:gd name="T66" fmla="*/ 7 w 214"/>
                <a:gd name="T67" fmla="*/ 84 h 249"/>
                <a:gd name="T68" fmla="*/ 23 w 214"/>
                <a:gd name="T69" fmla="*/ 49 h 249"/>
                <a:gd name="T70" fmla="*/ 48 w 214"/>
                <a:gd name="T71" fmla="*/ 23 h 249"/>
                <a:gd name="T72" fmla="*/ 83 w 214"/>
                <a:gd name="T73" fmla="*/ 5 h 249"/>
                <a:gd name="T74" fmla="*/ 125 w 214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249">
                  <a:moveTo>
                    <a:pt x="125" y="0"/>
                  </a:moveTo>
                  <a:lnTo>
                    <a:pt x="156" y="2"/>
                  </a:lnTo>
                  <a:lnTo>
                    <a:pt x="186" y="16"/>
                  </a:lnTo>
                  <a:lnTo>
                    <a:pt x="209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6" y="33"/>
                  </a:lnTo>
                  <a:lnTo>
                    <a:pt x="123" y="30"/>
                  </a:lnTo>
                  <a:lnTo>
                    <a:pt x="95" y="35"/>
                  </a:lnTo>
                  <a:lnTo>
                    <a:pt x="69" y="49"/>
                  </a:lnTo>
                  <a:lnTo>
                    <a:pt x="51" y="70"/>
                  </a:lnTo>
                  <a:lnTo>
                    <a:pt x="39" y="96"/>
                  </a:lnTo>
                  <a:lnTo>
                    <a:pt x="34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69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69" y="205"/>
                  </a:lnTo>
                  <a:lnTo>
                    <a:pt x="186" y="189"/>
                  </a:lnTo>
                  <a:lnTo>
                    <a:pt x="214" y="207"/>
                  </a:lnTo>
                  <a:lnTo>
                    <a:pt x="207" y="217"/>
                  </a:lnTo>
                  <a:lnTo>
                    <a:pt x="195" y="228"/>
                  </a:lnTo>
                  <a:lnTo>
                    <a:pt x="176" y="238"/>
                  </a:lnTo>
                  <a:lnTo>
                    <a:pt x="153" y="247"/>
                  </a:lnTo>
                  <a:lnTo>
                    <a:pt x="123" y="249"/>
                  </a:lnTo>
                  <a:lnTo>
                    <a:pt x="88" y="245"/>
                  </a:lnTo>
                  <a:lnTo>
                    <a:pt x="58" y="231"/>
                  </a:lnTo>
                  <a:lnTo>
                    <a:pt x="32" y="212"/>
                  </a:lnTo>
                  <a:lnTo>
                    <a:pt x="16" y="186"/>
                  </a:lnTo>
                  <a:lnTo>
                    <a:pt x="4" y="156"/>
                  </a:lnTo>
                  <a:lnTo>
                    <a:pt x="0" y="126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8" y="23"/>
                  </a:lnTo>
                  <a:lnTo>
                    <a:pt x="83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11812588" y="-503238"/>
              <a:ext cx="290513" cy="387350"/>
            </a:xfrm>
            <a:custGeom>
              <a:avLst/>
              <a:gdLst>
                <a:gd name="T0" fmla="*/ 0 w 183"/>
                <a:gd name="T1" fmla="*/ 0 h 244"/>
                <a:gd name="T2" fmla="*/ 32 w 183"/>
                <a:gd name="T3" fmla="*/ 0 h 244"/>
                <a:gd name="T4" fmla="*/ 32 w 183"/>
                <a:gd name="T5" fmla="*/ 146 h 244"/>
                <a:gd name="T6" fmla="*/ 35 w 183"/>
                <a:gd name="T7" fmla="*/ 165 h 244"/>
                <a:gd name="T8" fmla="*/ 39 w 183"/>
                <a:gd name="T9" fmla="*/ 184 h 244"/>
                <a:gd name="T10" fmla="*/ 51 w 183"/>
                <a:gd name="T11" fmla="*/ 200 h 244"/>
                <a:gd name="T12" fmla="*/ 67 w 183"/>
                <a:gd name="T13" fmla="*/ 212 h 244"/>
                <a:gd name="T14" fmla="*/ 93 w 183"/>
                <a:gd name="T15" fmla="*/ 214 h 244"/>
                <a:gd name="T16" fmla="*/ 116 w 183"/>
                <a:gd name="T17" fmla="*/ 212 h 244"/>
                <a:gd name="T18" fmla="*/ 132 w 183"/>
                <a:gd name="T19" fmla="*/ 200 h 244"/>
                <a:gd name="T20" fmla="*/ 144 w 183"/>
                <a:gd name="T21" fmla="*/ 184 h 244"/>
                <a:gd name="T22" fmla="*/ 151 w 183"/>
                <a:gd name="T23" fmla="*/ 165 h 244"/>
                <a:gd name="T24" fmla="*/ 151 w 183"/>
                <a:gd name="T25" fmla="*/ 146 h 244"/>
                <a:gd name="T26" fmla="*/ 151 w 183"/>
                <a:gd name="T27" fmla="*/ 0 h 244"/>
                <a:gd name="T28" fmla="*/ 183 w 183"/>
                <a:gd name="T29" fmla="*/ 0 h 244"/>
                <a:gd name="T30" fmla="*/ 183 w 183"/>
                <a:gd name="T31" fmla="*/ 151 h 244"/>
                <a:gd name="T32" fmla="*/ 179 w 183"/>
                <a:gd name="T33" fmla="*/ 184 h 244"/>
                <a:gd name="T34" fmla="*/ 167 w 183"/>
                <a:gd name="T35" fmla="*/ 209 h 244"/>
                <a:gd name="T36" fmla="*/ 146 w 183"/>
                <a:gd name="T37" fmla="*/ 228 h 244"/>
                <a:gd name="T38" fmla="*/ 121 w 183"/>
                <a:gd name="T39" fmla="*/ 240 h 244"/>
                <a:gd name="T40" fmla="*/ 93 w 183"/>
                <a:gd name="T41" fmla="*/ 244 h 244"/>
                <a:gd name="T42" fmla="*/ 62 w 183"/>
                <a:gd name="T43" fmla="*/ 240 h 244"/>
                <a:gd name="T44" fmla="*/ 37 w 183"/>
                <a:gd name="T45" fmla="*/ 228 h 244"/>
                <a:gd name="T46" fmla="*/ 16 w 183"/>
                <a:gd name="T47" fmla="*/ 209 h 244"/>
                <a:gd name="T48" fmla="*/ 4 w 183"/>
                <a:gd name="T49" fmla="*/ 184 h 244"/>
                <a:gd name="T50" fmla="*/ 0 w 183"/>
                <a:gd name="T51" fmla="*/ 151 h 244"/>
                <a:gd name="T52" fmla="*/ 0 w 183"/>
                <a:gd name="T5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4">
                  <a:moveTo>
                    <a:pt x="0" y="0"/>
                  </a:moveTo>
                  <a:lnTo>
                    <a:pt x="32" y="0"/>
                  </a:lnTo>
                  <a:lnTo>
                    <a:pt x="32" y="146"/>
                  </a:lnTo>
                  <a:lnTo>
                    <a:pt x="35" y="165"/>
                  </a:lnTo>
                  <a:lnTo>
                    <a:pt x="39" y="184"/>
                  </a:lnTo>
                  <a:lnTo>
                    <a:pt x="51" y="200"/>
                  </a:lnTo>
                  <a:lnTo>
                    <a:pt x="67" y="212"/>
                  </a:lnTo>
                  <a:lnTo>
                    <a:pt x="93" y="214"/>
                  </a:lnTo>
                  <a:lnTo>
                    <a:pt x="116" y="212"/>
                  </a:lnTo>
                  <a:lnTo>
                    <a:pt x="132" y="200"/>
                  </a:lnTo>
                  <a:lnTo>
                    <a:pt x="144" y="184"/>
                  </a:lnTo>
                  <a:lnTo>
                    <a:pt x="151" y="165"/>
                  </a:lnTo>
                  <a:lnTo>
                    <a:pt x="151" y="146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83" y="151"/>
                  </a:lnTo>
                  <a:lnTo>
                    <a:pt x="179" y="184"/>
                  </a:lnTo>
                  <a:lnTo>
                    <a:pt x="167" y="209"/>
                  </a:lnTo>
                  <a:lnTo>
                    <a:pt x="146" y="228"/>
                  </a:lnTo>
                  <a:lnTo>
                    <a:pt x="121" y="240"/>
                  </a:lnTo>
                  <a:lnTo>
                    <a:pt x="93" y="244"/>
                  </a:lnTo>
                  <a:lnTo>
                    <a:pt x="62" y="240"/>
                  </a:lnTo>
                  <a:lnTo>
                    <a:pt x="37" y="228"/>
                  </a:lnTo>
                  <a:lnTo>
                    <a:pt x="16" y="209"/>
                  </a:lnTo>
                  <a:lnTo>
                    <a:pt x="4" y="184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 noEditPoints="1"/>
            </p:cNvSpPr>
            <p:nvPr userDrawn="1"/>
          </p:nvSpPr>
          <p:spPr bwMode="auto">
            <a:xfrm>
              <a:off x="12196763" y="-503238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2 h 240"/>
                <a:gd name="T10" fmla="*/ 114 w 170"/>
                <a:gd name="T11" fmla="*/ 95 h 240"/>
                <a:gd name="T12" fmla="*/ 123 w 170"/>
                <a:gd name="T13" fmla="*/ 84 h 240"/>
                <a:gd name="T14" fmla="*/ 125 w 170"/>
                <a:gd name="T15" fmla="*/ 67 h 240"/>
                <a:gd name="T16" fmla="*/ 123 w 170"/>
                <a:gd name="T17" fmla="*/ 51 h 240"/>
                <a:gd name="T18" fmla="*/ 114 w 170"/>
                <a:gd name="T19" fmla="*/ 39 h 240"/>
                <a:gd name="T20" fmla="*/ 102 w 170"/>
                <a:gd name="T21" fmla="*/ 32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1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7 h 240"/>
                <a:gd name="T44" fmla="*/ 156 w 170"/>
                <a:gd name="T45" fmla="*/ 88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5 h 240"/>
                <a:gd name="T58" fmla="*/ 32 w 170"/>
                <a:gd name="T59" fmla="*/ 135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2"/>
                  </a:lnTo>
                  <a:lnTo>
                    <a:pt x="114" y="95"/>
                  </a:lnTo>
                  <a:lnTo>
                    <a:pt x="123" y="84"/>
                  </a:lnTo>
                  <a:lnTo>
                    <a:pt x="125" y="67"/>
                  </a:lnTo>
                  <a:lnTo>
                    <a:pt x="123" y="51"/>
                  </a:lnTo>
                  <a:lnTo>
                    <a:pt x="114" y="39"/>
                  </a:lnTo>
                  <a:lnTo>
                    <a:pt x="102" y="32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1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7"/>
                  </a:lnTo>
                  <a:lnTo>
                    <a:pt x="156" y="88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5"/>
                  </a:lnTo>
                  <a:lnTo>
                    <a:pt x="32" y="135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12520613" y="-503238"/>
              <a:ext cx="255588" cy="381000"/>
            </a:xfrm>
            <a:custGeom>
              <a:avLst/>
              <a:gdLst>
                <a:gd name="T0" fmla="*/ 0 w 161"/>
                <a:gd name="T1" fmla="*/ 0 h 240"/>
                <a:gd name="T2" fmla="*/ 156 w 161"/>
                <a:gd name="T3" fmla="*/ 0 h 240"/>
                <a:gd name="T4" fmla="*/ 156 w 161"/>
                <a:gd name="T5" fmla="*/ 30 h 240"/>
                <a:gd name="T6" fmla="*/ 33 w 161"/>
                <a:gd name="T7" fmla="*/ 30 h 240"/>
                <a:gd name="T8" fmla="*/ 33 w 161"/>
                <a:gd name="T9" fmla="*/ 102 h 240"/>
                <a:gd name="T10" fmla="*/ 147 w 161"/>
                <a:gd name="T11" fmla="*/ 102 h 240"/>
                <a:gd name="T12" fmla="*/ 147 w 161"/>
                <a:gd name="T13" fmla="*/ 133 h 240"/>
                <a:gd name="T14" fmla="*/ 33 w 161"/>
                <a:gd name="T15" fmla="*/ 133 h 240"/>
                <a:gd name="T16" fmla="*/ 33 w 161"/>
                <a:gd name="T17" fmla="*/ 209 h 240"/>
                <a:gd name="T18" fmla="*/ 161 w 161"/>
                <a:gd name="T19" fmla="*/ 209 h 240"/>
                <a:gd name="T20" fmla="*/ 161 w 161"/>
                <a:gd name="T21" fmla="*/ 240 h 240"/>
                <a:gd name="T22" fmla="*/ 0 w 161"/>
                <a:gd name="T23" fmla="*/ 240 h 240"/>
                <a:gd name="T24" fmla="*/ 0 w 161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3" y="30"/>
                  </a:lnTo>
                  <a:lnTo>
                    <a:pt x="33" y="102"/>
                  </a:lnTo>
                  <a:lnTo>
                    <a:pt x="147" y="102"/>
                  </a:lnTo>
                  <a:lnTo>
                    <a:pt x="147" y="133"/>
                  </a:lnTo>
                  <a:lnTo>
                    <a:pt x="33" y="133"/>
                  </a:lnTo>
                  <a:lnTo>
                    <a:pt x="33" y="209"/>
                  </a:lnTo>
                  <a:lnTo>
                    <a:pt x="161" y="209"/>
                  </a:lnTo>
                  <a:lnTo>
                    <a:pt x="161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12976225" y="-511175"/>
              <a:ext cx="334963" cy="395288"/>
            </a:xfrm>
            <a:custGeom>
              <a:avLst/>
              <a:gdLst>
                <a:gd name="T0" fmla="*/ 123 w 211"/>
                <a:gd name="T1" fmla="*/ 0 h 249"/>
                <a:gd name="T2" fmla="*/ 156 w 211"/>
                <a:gd name="T3" fmla="*/ 2 h 249"/>
                <a:gd name="T4" fmla="*/ 184 w 211"/>
                <a:gd name="T5" fmla="*/ 16 h 249"/>
                <a:gd name="T6" fmla="*/ 207 w 211"/>
                <a:gd name="T7" fmla="*/ 37 h 249"/>
                <a:gd name="T8" fmla="*/ 181 w 211"/>
                <a:gd name="T9" fmla="*/ 56 h 249"/>
                <a:gd name="T10" fmla="*/ 165 w 211"/>
                <a:gd name="T11" fmla="*/ 42 h 249"/>
                <a:gd name="T12" fmla="*/ 144 w 211"/>
                <a:gd name="T13" fmla="*/ 33 h 249"/>
                <a:gd name="T14" fmla="*/ 123 w 211"/>
                <a:gd name="T15" fmla="*/ 30 h 249"/>
                <a:gd name="T16" fmla="*/ 93 w 211"/>
                <a:gd name="T17" fmla="*/ 35 h 249"/>
                <a:gd name="T18" fmla="*/ 67 w 211"/>
                <a:gd name="T19" fmla="*/ 49 h 249"/>
                <a:gd name="T20" fmla="*/ 49 w 211"/>
                <a:gd name="T21" fmla="*/ 70 h 249"/>
                <a:gd name="T22" fmla="*/ 37 w 211"/>
                <a:gd name="T23" fmla="*/ 96 h 249"/>
                <a:gd name="T24" fmla="*/ 35 w 211"/>
                <a:gd name="T25" fmla="*/ 126 h 249"/>
                <a:gd name="T26" fmla="*/ 37 w 211"/>
                <a:gd name="T27" fmla="*/ 156 h 249"/>
                <a:gd name="T28" fmla="*/ 49 w 211"/>
                <a:gd name="T29" fmla="*/ 182 h 249"/>
                <a:gd name="T30" fmla="*/ 67 w 211"/>
                <a:gd name="T31" fmla="*/ 200 h 249"/>
                <a:gd name="T32" fmla="*/ 93 w 211"/>
                <a:gd name="T33" fmla="*/ 214 h 249"/>
                <a:gd name="T34" fmla="*/ 123 w 211"/>
                <a:gd name="T35" fmla="*/ 219 h 249"/>
                <a:gd name="T36" fmla="*/ 149 w 211"/>
                <a:gd name="T37" fmla="*/ 217 h 249"/>
                <a:gd name="T38" fmla="*/ 170 w 211"/>
                <a:gd name="T39" fmla="*/ 205 h 249"/>
                <a:gd name="T40" fmla="*/ 186 w 211"/>
                <a:gd name="T41" fmla="*/ 189 h 249"/>
                <a:gd name="T42" fmla="*/ 211 w 211"/>
                <a:gd name="T43" fmla="*/ 207 h 249"/>
                <a:gd name="T44" fmla="*/ 205 w 211"/>
                <a:gd name="T45" fmla="*/ 217 h 249"/>
                <a:gd name="T46" fmla="*/ 193 w 211"/>
                <a:gd name="T47" fmla="*/ 228 h 249"/>
                <a:gd name="T48" fmla="*/ 174 w 211"/>
                <a:gd name="T49" fmla="*/ 238 h 249"/>
                <a:gd name="T50" fmla="*/ 151 w 211"/>
                <a:gd name="T51" fmla="*/ 247 h 249"/>
                <a:gd name="T52" fmla="*/ 121 w 211"/>
                <a:gd name="T53" fmla="*/ 249 h 249"/>
                <a:gd name="T54" fmla="*/ 86 w 211"/>
                <a:gd name="T55" fmla="*/ 245 h 249"/>
                <a:gd name="T56" fmla="*/ 56 w 211"/>
                <a:gd name="T57" fmla="*/ 231 h 249"/>
                <a:gd name="T58" fmla="*/ 32 w 211"/>
                <a:gd name="T59" fmla="*/ 212 h 249"/>
                <a:gd name="T60" fmla="*/ 14 w 211"/>
                <a:gd name="T61" fmla="*/ 186 h 249"/>
                <a:gd name="T62" fmla="*/ 2 w 211"/>
                <a:gd name="T63" fmla="*/ 156 h 249"/>
                <a:gd name="T64" fmla="*/ 0 w 211"/>
                <a:gd name="T65" fmla="*/ 126 h 249"/>
                <a:gd name="T66" fmla="*/ 4 w 211"/>
                <a:gd name="T67" fmla="*/ 84 h 249"/>
                <a:gd name="T68" fmla="*/ 21 w 211"/>
                <a:gd name="T69" fmla="*/ 49 h 249"/>
                <a:gd name="T70" fmla="*/ 49 w 211"/>
                <a:gd name="T71" fmla="*/ 23 h 249"/>
                <a:gd name="T72" fmla="*/ 83 w 211"/>
                <a:gd name="T73" fmla="*/ 5 h 249"/>
                <a:gd name="T74" fmla="*/ 123 w 211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7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7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70" y="205"/>
                  </a:lnTo>
                  <a:lnTo>
                    <a:pt x="186" y="189"/>
                  </a:lnTo>
                  <a:lnTo>
                    <a:pt x="211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4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2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4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3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1"/>
            <p:cNvSpPr>
              <a:spLocks noEditPoints="1"/>
            </p:cNvSpPr>
            <p:nvPr userDrawn="1"/>
          </p:nvSpPr>
          <p:spPr bwMode="auto">
            <a:xfrm>
              <a:off x="13341350" y="-511175"/>
              <a:ext cx="395288" cy="395288"/>
            </a:xfrm>
            <a:custGeom>
              <a:avLst/>
              <a:gdLst>
                <a:gd name="T0" fmla="*/ 123 w 249"/>
                <a:gd name="T1" fmla="*/ 30 h 249"/>
                <a:gd name="T2" fmla="*/ 93 w 249"/>
                <a:gd name="T3" fmla="*/ 35 h 249"/>
                <a:gd name="T4" fmla="*/ 70 w 249"/>
                <a:gd name="T5" fmla="*/ 49 h 249"/>
                <a:gd name="T6" fmla="*/ 49 w 249"/>
                <a:gd name="T7" fmla="*/ 68 h 249"/>
                <a:gd name="T8" fmla="*/ 37 w 249"/>
                <a:gd name="T9" fmla="*/ 96 h 249"/>
                <a:gd name="T10" fmla="*/ 35 w 249"/>
                <a:gd name="T11" fmla="*/ 124 h 249"/>
                <a:gd name="T12" fmla="*/ 37 w 249"/>
                <a:gd name="T13" fmla="*/ 154 h 249"/>
                <a:gd name="T14" fmla="*/ 49 w 249"/>
                <a:gd name="T15" fmla="*/ 182 h 249"/>
                <a:gd name="T16" fmla="*/ 70 w 249"/>
                <a:gd name="T17" fmla="*/ 200 h 249"/>
                <a:gd name="T18" fmla="*/ 93 w 249"/>
                <a:gd name="T19" fmla="*/ 214 h 249"/>
                <a:gd name="T20" fmla="*/ 123 w 249"/>
                <a:gd name="T21" fmla="*/ 219 h 249"/>
                <a:gd name="T22" fmla="*/ 154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0 w 249"/>
                <a:gd name="T29" fmla="*/ 154 h 249"/>
                <a:gd name="T30" fmla="*/ 214 w 249"/>
                <a:gd name="T31" fmla="*/ 124 h 249"/>
                <a:gd name="T32" fmla="*/ 210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4 w 249"/>
                <a:gd name="T39" fmla="*/ 35 h 249"/>
                <a:gd name="T40" fmla="*/ 123 w 249"/>
                <a:gd name="T41" fmla="*/ 30 h 249"/>
                <a:gd name="T42" fmla="*/ 123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2 w 249"/>
                <a:gd name="T51" fmla="*/ 84 h 249"/>
                <a:gd name="T52" fmla="*/ 249 w 249"/>
                <a:gd name="T53" fmla="*/ 124 h 249"/>
                <a:gd name="T54" fmla="*/ 242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3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5 w 249"/>
                <a:gd name="T71" fmla="*/ 165 h 249"/>
                <a:gd name="T72" fmla="*/ 0 w 249"/>
                <a:gd name="T73" fmla="*/ 124 h 249"/>
                <a:gd name="T74" fmla="*/ 5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3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3" y="30"/>
                  </a:moveTo>
                  <a:lnTo>
                    <a:pt x="93" y="35"/>
                  </a:lnTo>
                  <a:lnTo>
                    <a:pt x="70" y="49"/>
                  </a:lnTo>
                  <a:lnTo>
                    <a:pt x="49" y="68"/>
                  </a:lnTo>
                  <a:lnTo>
                    <a:pt x="37" y="96"/>
                  </a:lnTo>
                  <a:lnTo>
                    <a:pt x="35" y="124"/>
                  </a:lnTo>
                  <a:lnTo>
                    <a:pt x="37" y="154"/>
                  </a:lnTo>
                  <a:lnTo>
                    <a:pt x="49" y="182"/>
                  </a:lnTo>
                  <a:lnTo>
                    <a:pt x="70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54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0" y="154"/>
                  </a:lnTo>
                  <a:lnTo>
                    <a:pt x="214" y="124"/>
                  </a:lnTo>
                  <a:lnTo>
                    <a:pt x="210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4" y="35"/>
                  </a:lnTo>
                  <a:lnTo>
                    <a:pt x="123" y="30"/>
                  </a:lnTo>
                  <a:close/>
                  <a:moveTo>
                    <a:pt x="123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2" y="84"/>
                  </a:lnTo>
                  <a:lnTo>
                    <a:pt x="249" y="124"/>
                  </a:lnTo>
                  <a:lnTo>
                    <a:pt x="242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3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5" y="165"/>
                  </a:lnTo>
                  <a:lnTo>
                    <a:pt x="0" y="124"/>
                  </a:lnTo>
                  <a:lnTo>
                    <a:pt x="5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1381125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2 w 207"/>
                <a:gd name="T5" fmla="*/ 198 h 240"/>
                <a:gd name="T6" fmla="*/ 174 w 207"/>
                <a:gd name="T7" fmla="*/ 198 h 240"/>
                <a:gd name="T8" fmla="*/ 174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5 w 207"/>
                <a:gd name="T15" fmla="*/ 240 h 240"/>
                <a:gd name="T16" fmla="*/ 32 w 207"/>
                <a:gd name="T17" fmla="*/ 42 h 240"/>
                <a:gd name="T18" fmla="*/ 32 w 207"/>
                <a:gd name="T19" fmla="*/ 42 h 240"/>
                <a:gd name="T20" fmla="*/ 32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5" y="2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1422400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/>
            </p:cNvSpPr>
            <p:nvPr userDrawn="1"/>
          </p:nvSpPr>
          <p:spPr bwMode="auto">
            <a:xfrm>
              <a:off x="14652625" y="-503238"/>
              <a:ext cx="252413" cy="381000"/>
            </a:xfrm>
            <a:custGeom>
              <a:avLst/>
              <a:gdLst>
                <a:gd name="T0" fmla="*/ 0 w 159"/>
                <a:gd name="T1" fmla="*/ 0 h 240"/>
                <a:gd name="T2" fmla="*/ 154 w 159"/>
                <a:gd name="T3" fmla="*/ 0 h 240"/>
                <a:gd name="T4" fmla="*/ 154 w 159"/>
                <a:gd name="T5" fmla="*/ 30 h 240"/>
                <a:gd name="T6" fmla="*/ 31 w 159"/>
                <a:gd name="T7" fmla="*/ 30 h 240"/>
                <a:gd name="T8" fmla="*/ 31 w 159"/>
                <a:gd name="T9" fmla="*/ 102 h 240"/>
                <a:gd name="T10" fmla="*/ 145 w 159"/>
                <a:gd name="T11" fmla="*/ 102 h 240"/>
                <a:gd name="T12" fmla="*/ 145 w 159"/>
                <a:gd name="T13" fmla="*/ 133 h 240"/>
                <a:gd name="T14" fmla="*/ 31 w 159"/>
                <a:gd name="T15" fmla="*/ 133 h 240"/>
                <a:gd name="T16" fmla="*/ 31 w 159"/>
                <a:gd name="T17" fmla="*/ 209 h 240"/>
                <a:gd name="T18" fmla="*/ 159 w 159"/>
                <a:gd name="T19" fmla="*/ 209 h 240"/>
                <a:gd name="T20" fmla="*/ 159 w 159"/>
                <a:gd name="T21" fmla="*/ 240 h 240"/>
                <a:gd name="T22" fmla="*/ 0 w 159"/>
                <a:gd name="T23" fmla="*/ 240 h 240"/>
                <a:gd name="T24" fmla="*/ 0 w 159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40">
                  <a:moveTo>
                    <a:pt x="0" y="0"/>
                  </a:moveTo>
                  <a:lnTo>
                    <a:pt x="154" y="0"/>
                  </a:lnTo>
                  <a:lnTo>
                    <a:pt x="154" y="30"/>
                  </a:lnTo>
                  <a:lnTo>
                    <a:pt x="31" y="30"/>
                  </a:lnTo>
                  <a:lnTo>
                    <a:pt x="31" y="102"/>
                  </a:lnTo>
                  <a:lnTo>
                    <a:pt x="145" y="102"/>
                  </a:lnTo>
                  <a:lnTo>
                    <a:pt x="145" y="133"/>
                  </a:lnTo>
                  <a:lnTo>
                    <a:pt x="31" y="133"/>
                  </a:lnTo>
                  <a:lnTo>
                    <a:pt x="31" y="209"/>
                  </a:lnTo>
                  <a:lnTo>
                    <a:pt x="159" y="209"/>
                  </a:lnTo>
                  <a:lnTo>
                    <a:pt x="159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14955838" y="-511175"/>
              <a:ext cx="336550" cy="395288"/>
            </a:xfrm>
            <a:custGeom>
              <a:avLst/>
              <a:gdLst>
                <a:gd name="T0" fmla="*/ 123 w 212"/>
                <a:gd name="T1" fmla="*/ 0 h 249"/>
                <a:gd name="T2" fmla="*/ 156 w 212"/>
                <a:gd name="T3" fmla="*/ 2 h 249"/>
                <a:gd name="T4" fmla="*/ 184 w 212"/>
                <a:gd name="T5" fmla="*/ 16 h 249"/>
                <a:gd name="T6" fmla="*/ 207 w 212"/>
                <a:gd name="T7" fmla="*/ 37 h 249"/>
                <a:gd name="T8" fmla="*/ 179 w 212"/>
                <a:gd name="T9" fmla="*/ 56 h 249"/>
                <a:gd name="T10" fmla="*/ 165 w 212"/>
                <a:gd name="T11" fmla="*/ 42 h 249"/>
                <a:gd name="T12" fmla="*/ 144 w 212"/>
                <a:gd name="T13" fmla="*/ 33 h 249"/>
                <a:gd name="T14" fmla="*/ 123 w 212"/>
                <a:gd name="T15" fmla="*/ 30 h 249"/>
                <a:gd name="T16" fmla="*/ 93 w 212"/>
                <a:gd name="T17" fmla="*/ 35 h 249"/>
                <a:gd name="T18" fmla="*/ 68 w 212"/>
                <a:gd name="T19" fmla="*/ 49 h 249"/>
                <a:gd name="T20" fmla="*/ 49 w 212"/>
                <a:gd name="T21" fmla="*/ 70 h 249"/>
                <a:gd name="T22" fmla="*/ 37 w 212"/>
                <a:gd name="T23" fmla="*/ 96 h 249"/>
                <a:gd name="T24" fmla="*/ 33 w 212"/>
                <a:gd name="T25" fmla="*/ 126 h 249"/>
                <a:gd name="T26" fmla="*/ 37 w 212"/>
                <a:gd name="T27" fmla="*/ 156 h 249"/>
                <a:gd name="T28" fmla="*/ 49 w 212"/>
                <a:gd name="T29" fmla="*/ 182 h 249"/>
                <a:gd name="T30" fmla="*/ 68 w 212"/>
                <a:gd name="T31" fmla="*/ 200 h 249"/>
                <a:gd name="T32" fmla="*/ 93 w 212"/>
                <a:gd name="T33" fmla="*/ 214 h 249"/>
                <a:gd name="T34" fmla="*/ 123 w 212"/>
                <a:gd name="T35" fmla="*/ 219 h 249"/>
                <a:gd name="T36" fmla="*/ 147 w 212"/>
                <a:gd name="T37" fmla="*/ 217 h 249"/>
                <a:gd name="T38" fmla="*/ 168 w 212"/>
                <a:gd name="T39" fmla="*/ 205 h 249"/>
                <a:gd name="T40" fmla="*/ 184 w 212"/>
                <a:gd name="T41" fmla="*/ 189 h 249"/>
                <a:gd name="T42" fmla="*/ 212 w 212"/>
                <a:gd name="T43" fmla="*/ 207 h 249"/>
                <a:gd name="T44" fmla="*/ 205 w 212"/>
                <a:gd name="T45" fmla="*/ 217 h 249"/>
                <a:gd name="T46" fmla="*/ 193 w 212"/>
                <a:gd name="T47" fmla="*/ 228 h 249"/>
                <a:gd name="T48" fmla="*/ 175 w 212"/>
                <a:gd name="T49" fmla="*/ 238 h 249"/>
                <a:gd name="T50" fmla="*/ 151 w 212"/>
                <a:gd name="T51" fmla="*/ 247 h 249"/>
                <a:gd name="T52" fmla="*/ 121 w 212"/>
                <a:gd name="T53" fmla="*/ 249 h 249"/>
                <a:gd name="T54" fmla="*/ 86 w 212"/>
                <a:gd name="T55" fmla="*/ 245 h 249"/>
                <a:gd name="T56" fmla="*/ 56 w 212"/>
                <a:gd name="T57" fmla="*/ 231 h 249"/>
                <a:gd name="T58" fmla="*/ 33 w 212"/>
                <a:gd name="T59" fmla="*/ 212 h 249"/>
                <a:gd name="T60" fmla="*/ 14 w 212"/>
                <a:gd name="T61" fmla="*/ 186 h 249"/>
                <a:gd name="T62" fmla="*/ 2 w 212"/>
                <a:gd name="T63" fmla="*/ 156 h 249"/>
                <a:gd name="T64" fmla="*/ 0 w 212"/>
                <a:gd name="T65" fmla="*/ 126 h 249"/>
                <a:gd name="T66" fmla="*/ 5 w 212"/>
                <a:gd name="T67" fmla="*/ 84 h 249"/>
                <a:gd name="T68" fmla="*/ 21 w 212"/>
                <a:gd name="T69" fmla="*/ 49 h 249"/>
                <a:gd name="T70" fmla="*/ 49 w 212"/>
                <a:gd name="T71" fmla="*/ 23 h 249"/>
                <a:gd name="T72" fmla="*/ 82 w 212"/>
                <a:gd name="T73" fmla="*/ 5 h 249"/>
                <a:gd name="T74" fmla="*/ 123 w 212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2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79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8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3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8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7" y="217"/>
                  </a:lnTo>
                  <a:lnTo>
                    <a:pt x="168" y="205"/>
                  </a:lnTo>
                  <a:lnTo>
                    <a:pt x="184" y="189"/>
                  </a:lnTo>
                  <a:lnTo>
                    <a:pt x="212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5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3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5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2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15311438" y="-503238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6 w 186"/>
                <a:gd name="T11" fmla="*/ 240 h 240"/>
                <a:gd name="T12" fmla="*/ 76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6" y="240"/>
                  </a:lnTo>
                  <a:lnTo>
                    <a:pt x="76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 userDrawn="1"/>
          </p:nvSpPr>
          <p:spPr bwMode="auto">
            <a:xfrm>
              <a:off x="15662275" y="-503238"/>
              <a:ext cx="50800" cy="3810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8"/>
            <p:cNvSpPr>
              <a:spLocks noEditPoints="1"/>
            </p:cNvSpPr>
            <p:nvPr userDrawn="1"/>
          </p:nvSpPr>
          <p:spPr bwMode="auto">
            <a:xfrm>
              <a:off x="15776575" y="-511175"/>
              <a:ext cx="395288" cy="395288"/>
            </a:xfrm>
            <a:custGeom>
              <a:avLst/>
              <a:gdLst>
                <a:gd name="T0" fmla="*/ 125 w 249"/>
                <a:gd name="T1" fmla="*/ 30 h 249"/>
                <a:gd name="T2" fmla="*/ 95 w 249"/>
                <a:gd name="T3" fmla="*/ 35 h 249"/>
                <a:gd name="T4" fmla="*/ 70 w 249"/>
                <a:gd name="T5" fmla="*/ 49 h 249"/>
                <a:gd name="T6" fmla="*/ 51 w 249"/>
                <a:gd name="T7" fmla="*/ 68 h 249"/>
                <a:gd name="T8" fmla="*/ 39 w 249"/>
                <a:gd name="T9" fmla="*/ 96 h 249"/>
                <a:gd name="T10" fmla="*/ 35 w 249"/>
                <a:gd name="T11" fmla="*/ 124 h 249"/>
                <a:gd name="T12" fmla="*/ 39 w 249"/>
                <a:gd name="T13" fmla="*/ 154 h 249"/>
                <a:gd name="T14" fmla="*/ 51 w 249"/>
                <a:gd name="T15" fmla="*/ 182 h 249"/>
                <a:gd name="T16" fmla="*/ 70 w 249"/>
                <a:gd name="T17" fmla="*/ 200 h 249"/>
                <a:gd name="T18" fmla="*/ 95 w 249"/>
                <a:gd name="T19" fmla="*/ 214 h 249"/>
                <a:gd name="T20" fmla="*/ 125 w 249"/>
                <a:gd name="T21" fmla="*/ 219 h 249"/>
                <a:gd name="T22" fmla="*/ 156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2 w 249"/>
                <a:gd name="T29" fmla="*/ 154 h 249"/>
                <a:gd name="T30" fmla="*/ 214 w 249"/>
                <a:gd name="T31" fmla="*/ 124 h 249"/>
                <a:gd name="T32" fmla="*/ 212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6 w 249"/>
                <a:gd name="T39" fmla="*/ 35 h 249"/>
                <a:gd name="T40" fmla="*/ 125 w 249"/>
                <a:gd name="T41" fmla="*/ 30 h 249"/>
                <a:gd name="T42" fmla="*/ 125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4 w 249"/>
                <a:gd name="T51" fmla="*/ 84 h 249"/>
                <a:gd name="T52" fmla="*/ 249 w 249"/>
                <a:gd name="T53" fmla="*/ 124 h 249"/>
                <a:gd name="T54" fmla="*/ 244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5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7 w 249"/>
                <a:gd name="T71" fmla="*/ 165 h 249"/>
                <a:gd name="T72" fmla="*/ 0 w 249"/>
                <a:gd name="T73" fmla="*/ 124 h 249"/>
                <a:gd name="T74" fmla="*/ 7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5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5" y="30"/>
                  </a:moveTo>
                  <a:lnTo>
                    <a:pt x="95" y="35"/>
                  </a:lnTo>
                  <a:lnTo>
                    <a:pt x="70" y="49"/>
                  </a:lnTo>
                  <a:lnTo>
                    <a:pt x="51" y="68"/>
                  </a:lnTo>
                  <a:lnTo>
                    <a:pt x="39" y="96"/>
                  </a:lnTo>
                  <a:lnTo>
                    <a:pt x="35" y="124"/>
                  </a:lnTo>
                  <a:lnTo>
                    <a:pt x="39" y="154"/>
                  </a:lnTo>
                  <a:lnTo>
                    <a:pt x="51" y="182"/>
                  </a:lnTo>
                  <a:lnTo>
                    <a:pt x="70" y="200"/>
                  </a:lnTo>
                  <a:lnTo>
                    <a:pt x="95" y="214"/>
                  </a:lnTo>
                  <a:lnTo>
                    <a:pt x="125" y="219"/>
                  </a:lnTo>
                  <a:lnTo>
                    <a:pt x="156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2" y="154"/>
                  </a:lnTo>
                  <a:lnTo>
                    <a:pt x="214" y="124"/>
                  </a:lnTo>
                  <a:lnTo>
                    <a:pt x="212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6" y="35"/>
                  </a:lnTo>
                  <a:lnTo>
                    <a:pt x="125" y="30"/>
                  </a:lnTo>
                  <a:close/>
                  <a:moveTo>
                    <a:pt x="125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4" y="84"/>
                  </a:lnTo>
                  <a:lnTo>
                    <a:pt x="249" y="124"/>
                  </a:lnTo>
                  <a:lnTo>
                    <a:pt x="244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5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7" y="165"/>
                  </a:lnTo>
                  <a:lnTo>
                    <a:pt x="0" y="124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9"/>
            <p:cNvSpPr>
              <a:spLocks/>
            </p:cNvSpPr>
            <p:nvPr userDrawn="1"/>
          </p:nvSpPr>
          <p:spPr bwMode="auto">
            <a:xfrm>
              <a:off x="16244888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0"/>
            <p:cNvSpPr>
              <a:spLocks/>
            </p:cNvSpPr>
            <p:nvPr userDrawn="1"/>
          </p:nvSpPr>
          <p:spPr bwMode="auto">
            <a:xfrm>
              <a:off x="16640175" y="-511175"/>
              <a:ext cx="252413" cy="395288"/>
            </a:xfrm>
            <a:custGeom>
              <a:avLst/>
              <a:gdLst>
                <a:gd name="T0" fmla="*/ 89 w 159"/>
                <a:gd name="T1" fmla="*/ 0 h 249"/>
                <a:gd name="T2" fmla="*/ 114 w 159"/>
                <a:gd name="T3" fmla="*/ 2 h 249"/>
                <a:gd name="T4" fmla="*/ 138 w 159"/>
                <a:gd name="T5" fmla="*/ 9 h 249"/>
                <a:gd name="T6" fmla="*/ 156 w 159"/>
                <a:gd name="T7" fmla="*/ 26 h 249"/>
                <a:gd name="T8" fmla="*/ 131 w 159"/>
                <a:gd name="T9" fmla="*/ 51 h 249"/>
                <a:gd name="T10" fmla="*/ 114 w 159"/>
                <a:gd name="T11" fmla="*/ 35 h 249"/>
                <a:gd name="T12" fmla="*/ 89 w 159"/>
                <a:gd name="T13" fmla="*/ 30 h 249"/>
                <a:gd name="T14" fmla="*/ 66 w 159"/>
                <a:gd name="T15" fmla="*/ 33 h 249"/>
                <a:gd name="T16" fmla="*/ 52 w 159"/>
                <a:gd name="T17" fmla="*/ 42 h 249"/>
                <a:gd name="T18" fmla="*/ 45 w 159"/>
                <a:gd name="T19" fmla="*/ 54 h 249"/>
                <a:gd name="T20" fmla="*/ 42 w 159"/>
                <a:gd name="T21" fmla="*/ 65 h 249"/>
                <a:gd name="T22" fmla="*/ 47 w 159"/>
                <a:gd name="T23" fmla="*/ 84 h 249"/>
                <a:gd name="T24" fmla="*/ 56 w 159"/>
                <a:gd name="T25" fmla="*/ 93 h 249"/>
                <a:gd name="T26" fmla="*/ 73 w 159"/>
                <a:gd name="T27" fmla="*/ 103 h 249"/>
                <a:gd name="T28" fmla="*/ 91 w 159"/>
                <a:gd name="T29" fmla="*/ 110 h 249"/>
                <a:gd name="T30" fmla="*/ 110 w 159"/>
                <a:gd name="T31" fmla="*/ 114 h 249"/>
                <a:gd name="T32" fmla="*/ 128 w 159"/>
                <a:gd name="T33" fmla="*/ 124 h 249"/>
                <a:gd name="T34" fmla="*/ 145 w 159"/>
                <a:gd name="T35" fmla="*/ 135 h 249"/>
                <a:gd name="T36" fmla="*/ 156 w 159"/>
                <a:gd name="T37" fmla="*/ 151 h 249"/>
                <a:gd name="T38" fmla="*/ 159 w 159"/>
                <a:gd name="T39" fmla="*/ 177 h 249"/>
                <a:gd name="T40" fmla="*/ 156 w 159"/>
                <a:gd name="T41" fmla="*/ 203 h 249"/>
                <a:gd name="T42" fmla="*/ 145 w 159"/>
                <a:gd name="T43" fmla="*/ 221 h 249"/>
                <a:gd name="T44" fmla="*/ 126 w 159"/>
                <a:gd name="T45" fmla="*/ 238 h 249"/>
                <a:gd name="T46" fmla="*/ 103 w 159"/>
                <a:gd name="T47" fmla="*/ 247 h 249"/>
                <a:gd name="T48" fmla="*/ 77 w 159"/>
                <a:gd name="T49" fmla="*/ 249 h 249"/>
                <a:gd name="T50" fmla="*/ 47 w 159"/>
                <a:gd name="T51" fmla="*/ 247 h 249"/>
                <a:gd name="T52" fmla="*/ 21 w 159"/>
                <a:gd name="T53" fmla="*/ 235 h 249"/>
                <a:gd name="T54" fmla="*/ 0 w 159"/>
                <a:gd name="T55" fmla="*/ 217 h 249"/>
                <a:gd name="T56" fmla="*/ 26 w 159"/>
                <a:gd name="T57" fmla="*/ 193 h 249"/>
                <a:gd name="T58" fmla="*/ 40 w 159"/>
                <a:gd name="T59" fmla="*/ 210 h 249"/>
                <a:gd name="T60" fmla="*/ 59 w 159"/>
                <a:gd name="T61" fmla="*/ 217 h 249"/>
                <a:gd name="T62" fmla="*/ 77 w 159"/>
                <a:gd name="T63" fmla="*/ 219 h 249"/>
                <a:gd name="T64" fmla="*/ 93 w 159"/>
                <a:gd name="T65" fmla="*/ 217 h 249"/>
                <a:gd name="T66" fmla="*/ 110 w 159"/>
                <a:gd name="T67" fmla="*/ 210 h 249"/>
                <a:gd name="T68" fmla="*/ 121 w 159"/>
                <a:gd name="T69" fmla="*/ 198 h 249"/>
                <a:gd name="T70" fmla="*/ 126 w 159"/>
                <a:gd name="T71" fmla="*/ 179 h 249"/>
                <a:gd name="T72" fmla="*/ 121 w 159"/>
                <a:gd name="T73" fmla="*/ 165 h 249"/>
                <a:gd name="T74" fmla="*/ 110 w 159"/>
                <a:gd name="T75" fmla="*/ 154 h 249"/>
                <a:gd name="T76" fmla="*/ 96 w 159"/>
                <a:gd name="T77" fmla="*/ 147 h 249"/>
                <a:gd name="T78" fmla="*/ 77 w 159"/>
                <a:gd name="T79" fmla="*/ 140 h 249"/>
                <a:gd name="T80" fmla="*/ 56 w 159"/>
                <a:gd name="T81" fmla="*/ 133 h 249"/>
                <a:gd name="T82" fmla="*/ 38 w 159"/>
                <a:gd name="T83" fmla="*/ 126 h 249"/>
                <a:gd name="T84" fmla="*/ 21 w 159"/>
                <a:gd name="T85" fmla="*/ 112 h 249"/>
                <a:gd name="T86" fmla="*/ 12 w 159"/>
                <a:gd name="T87" fmla="*/ 93 h 249"/>
                <a:gd name="T88" fmla="*/ 7 w 159"/>
                <a:gd name="T89" fmla="*/ 65 h 249"/>
                <a:gd name="T90" fmla="*/ 10 w 159"/>
                <a:gd name="T91" fmla="*/ 49 h 249"/>
                <a:gd name="T92" fmla="*/ 19 w 159"/>
                <a:gd name="T93" fmla="*/ 30 h 249"/>
                <a:gd name="T94" fmla="*/ 35 w 159"/>
                <a:gd name="T95" fmla="*/ 14 h 249"/>
                <a:gd name="T96" fmla="*/ 59 w 159"/>
                <a:gd name="T97" fmla="*/ 2 h 249"/>
                <a:gd name="T98" fmla="*/ 89 w 159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249">
                  <a:moveTo>
                    <a:pt x="89" y="0"/>
                  </a:moveTo>
                  <a:lnTo>
                    <a:pt x="114" y="2"/>
                  </a:lnTo>
                  <a:lnTo>
                    <a:pt x="138" y="9"/>
                  </a:lnTo>
                  <a:lnTo>
                    <a:pt x="156" y="26"/>
                  </a:lnTo>
                  <a:lnTo>
                    <a:pt x="131" y="51"/>
                  </a:lnTo>
                  <a:lnTo>
                    <a:pt x="114" y="35"/>
                  </a:lnTo>
                  <a:lnTo>
                    <a:pt x="89" y="30"/>
                  </a:lnTo>
                  <a:lnTo>
                    <a:pt x="66" y="33"/>
                  </a:lnTo>
                  <a:lnTo>
                    <a:pt x="52" y="42"/>
                  </a:lnTo>
                  <a:lnTo>
                    <a:pt x="45" y="54"/>
                  </a:lnTo>
                  <a:lnTo>
                    <a:pt x="42" y="65"/>
                  </a:lnTo>
                  <a:lnTo>
                    <a:pt x="47" y="84"/>
                  </a:lnTo>
                  <a:lnTo>
                    <a:pt x="56" y="93"/>
                  </a:lnTo>
                  <a:lnTo>
                    <a:pt x="73" y="103"/>
                  </a:lnTo>
                  <a:lnTo>
                    <a:pt x="91" y="110"/>
                  </a:lnTo>
                  <a:lnTo>
                    <a:pt x="110" y="114"/>
                  </a:lnTo>
                  <a:lnTo>
                    <a:pt x="128" y="124"/>
                  </a:lnTo>
                  <a:lnTo>
                    <a:pt x="145" y="135"/>
                  </a:lnTo>
                  <a:lnTo>
                    <a:pt x="156" y="151"/>
                  </a:lnTo>
                  <a:lnTo>
                    <a:pt x="159" y="177"/>
                  </a:lnTo>
                  <a:lnTo>
                    <a:pt x="156" y="203"/>
                  </a:lnTo>
                  <a:lnTo>
                    <a:pt x="145" y="221"/>
                  </a:lnTo>
                  <a:lnTo>
                    <a:pt x="126" y="238"/>
                  </a:lnTo>
                  <a:lnTo>
                    <a:pt x="103" y="247"/>
                  </a:lnTo>
                  <a:lnTo>
                    <a:pt x="77" y="249"/>
                  </a:lnTo>
                  <a:lnTo>
                    <a:pt x="47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6" y="193"/>
                  </a:lnTo>
                  <a:lnTo>
                    <a:pt x="40" y="210"/>
                  </a:lnTo>
                  <a:lnTo>
                    <a:pt x="59" y="217"/>
                  </a:lnTo>
                  <a:lnTo>
                    <a:pt x="77" y="219"/>
                  </a:lnTo>
                  <a:lnTo>
                    <a:pt x="93" y="217"/>
                  </a:lnTo>
                  <a:lnTo>
                    <a:pt x="110" y="210"/>
                  </a:lnTo>
                  <a:lnTo>
                    <a:pt x="121" y="198"/>
                  </a:lnTo>
                  <a:lnTo>
                    <a:pt x="126" y="179"/>
                  </a:lnTo>
                  <a:lnTo>
                    <a:pt x="121" y="165"/>
                  </a:lnTo>
                  <a:lnTo>
                    <a:pt x="110" y="154"/>
                  </a:lnTo>
                  <a:lnTo>
                    <a:pt x="96" y="147"/>
                  </a:lnTo>
                  <a:lnTo>
                    <a:pt x="77" y="140"/>
                  </a:lnTo>
                  <a:lnTo>
                    <a:pt x="56" y="133"/>
                  </a:lnTo>
                  <a:lnTo>
                    <a:pt x="38" y="126"/>
                  </a:lnTo>
                  <a:lnTo>
                    <a:pt x="21" y="112"/>
                  </a:lnTo>
                  <a:lnTo>
                    <a:pt x="12" y="93"/>
                  </a:lnTo>
                  <a:lnTo>
                    <a:pt x="7" y="65"/>
                  </a:lnTo>
                  <a:lnTo>
                    <a:pt x="10" y="49"/>
                  </a:lnTo>
                  <a:lnTo>
                    <a:pt x="19" y="30"/>
                  </a:lnTo>
                  <a:lnTo>
                    <a:pt x="35" y="14"/>
                  </a:lnTo>
                  <a:lnTo>
                    <a:pt x="59" y="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1"/>
            <p:cNvSpPr>
              <a:spLocks/>
            </p:cNvSpPr>
            <p:nvPr userDrawn="1"/>
          </p:nvSpPr>
          <p:spPr bwMode="auto">
            <a:xfrm>
              <a:off x="10836275" y="3175"/>
              <a:ext cx="239713" cy="381000"/>
            </a:xfrm>
            <a:custGeom>
              <a:avLst/>
              <a:gdLst>
                <a:gd name="T0" fmla="*/ 0 w 151"/>
                <a:gd name="T1" fmla="*/ 0 h 240"/>
                <a:gd name="T2" fmla="*/ 151 w 151"/>
                <a:gd name="T3" fmla="*/ 0 h 240"/>
                <a:gd name="T4" fmla="*/ 151 w 151"/>
                <a:gd name="T5" fmla="*/ 30 h 240"/>
                <a:gd name="T6" fmla="*/ 33 w 151"/>
                <a:gd name="T7" fmla="*/ 30 h 240"/>
                <a:gd name="T8" fmla="*/ 33 w 151"/>
                <a:gd name="T9" fmla="*/ 105 h 240"/>
                <a:gd name="T10" fmla="*/ 142 w 151"/>
                <a:gd name="T11" fmla="*/ 105 h 240"/>
                <a:gd name="T12" fmla="*/ 142 w 151"/>
                <a:gd name="T13" fmla="*/ 135 h 240"/>
                <a:gd name="T14" fmla="*/ 33 w 151"/>
                <a:gd name="T15" fmla="*/ 135 h 240"/>
                <a:gd name="T16" fmla="*/ 33 w 151"/>
                <a:gd name="T17" fmla="*/ 240 h 240"/>
                <a:gd name="T18" fmla="*/ 0 w 151"/>
                <a:gd name="T19" fmla="*/ 240 h 240"/>
                <a:gd name="T20" fmla="*/ 0 w 151"/>
                <a:gd name="T2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40">
                  <a:moveTo>
                    <a:pt x="0" y="0"/>
                  </a:moveTo>
                  <a:lnTo>
                    <a:pt x="151" y="0"/>
                  </a:lnTo>
                  <a:lnTo>
                    <a:pt x="151" y="30"/>
                  </a:lnTo>
                  <a:lnTo>
                    <a:pt x="33" y="30"/>
                  </a:lnTo>
                  <a:lnTo>
                    <a:pt x="33" y="105"/>
                  </a:lnTo>
                  <a:lnTo>
                    <a:pt x="142" y="105"/>
                  </a:lnTo>
                  <a:lnTo>
                    <a:pt x="142" y="135"/>
                  </a:lnTo>
                  <a:lnTo>
                    <a:pt x="33" y="135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2"/>
            <p:cNvSpPr>
              <a:spLocks noEditPoints="1"/>
            </p:cNvSpPr>
            <p:nvPr userDrawn="1"/>
          </p:nvSpPr>
          <p:spPr bwMode="auto">
            <a:xfrm>
              <a:off x="11114088" y="-7938"/>
              <a:ext cx="395288" cy="400050"/>
            </a:xfrm>
            <a:custGeom>
              <a:avLst/>
              <a:gdLst>
                <a:gd name="T0" fmla="*/ 125 w 249"/>
                <a:gd name="T1" fmla="*/ 33 h 252"/>
                <a:gd name="T2" fmla="*/ 95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9 w 249"/>
                <a:gd name="T9" fmla="*/ 98 h 252"/>
                <a:gd name="T10" fmla="*/ 35 w 249"/>
                <a:gd name="T11" fmla="*/ 126 h 252"/>
                <a:gd name="T12" fmla="*/ 39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5 w 249"/>
                <a:gd name="T19" fmla="*/ 217 h 252"/>
                <a:gd name="T20" fmla="*/ 125 w 249"/>
                <a:gd name="T21" fmla="*/ 221 h 252"/>
                <a:gd name="T22" fmla="*/ 156 w 249"/>
                <a:gd name="T23" fmla="*/ 217 h 252"/>
                <a:gd name="T24" fmla="*/ 179 w 249"/>
                <a:gd name="T25" fmla="*/ 203 h 252"/>
                <a:gd name="T26" fmla="*/ 200 w 249"/>
                <a:gd name="T27" fmla="*/ 182 h 252"/>
                <a:gd name="T28" fmla="*/ 212 w 249"/>
                <a:gd name="T29" fmla="*/ 156 h 252"/>
                <a:gd name="T30" fmla="*/ 214 w 249"/>
                <a:gd name="T31" fmla="*/ 126 h 252"/>
                <a:gd name="T32" fmla="*/ 212 w 249"/>
                <a:gd name="T33" fmla="*/ 98 h 252"/>
                <a:gd name="T34" fmla="*/ 200 w 249"/>
                <a:gd name="T35" fmla="*/ 70 h 252"/>
                <a:gd name="T36" fmla="*/ 179 w 249"/>
                <a:gd name="T37" fmla="*/ 49 h 252"/>
                <a:gd name="T38" fmla="*/ 156 w 249"/>
                <a:gd name="T39" fmla="*/ 37 h 252"/>
                <a:gd name="T40" fmla="*/ 125 w 249"/>
                <a:gd name="T41" fmla="*/ 33 h 252"/>
                <a:gd name="T42" fmla="*/ 125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4 w 249"/>
                <a:gd name="T51" fmla="*/ 86 h 252"/>
                <a:gd name="T52" fmla="*/ 249 w 249"/>
                <a:gd name="T53" fmla="*/ 126 h 252"/>
                <a:gd name="T54" fmla="*/ 244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5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7 w 249"/>
                <a:gd name="T71" fmla="*/ 168 h 252"/>
                <a:gd name="T72" fmla="*/ 0 w 249"/>
                <a:gd name="T73" fmla="*/ 126 h 252"/>
                <a:gd name="T74" fmla="*/ 7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5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5" y="33"/>
                  </a:moveTo>
                  <a:lnTo>
                    <a:pt x="95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9" y="98"/>
                  </a:lnTo>
                  <a:lnTo>
                    <a:pt x="35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5" y="217"/>
                  </a:lnTo>
                  <a:lnTo>
                    <a:pt x="125" y="221"/>
                  </a:lnTo>
                  <a:lnTo>
                    <a:pt x="156" y="217"/>
                  </a:lnTo>
                  <a:lnTo>
                    <a:pt x="179" y="203"/>
                  </a:lnTo>
                  <a:lnTo>
                    <a:pt x="200" y="182"/>
                  </a:lnTo>
                  <a:lnTo>
                    <a:pt x="212" y="156"/>
                  </a:lnTo>
                  <a:lnTo>
                    <a:pt x="214" y="126"/>
                  </a:lnTo>
                  <a:lnTo>
                    <a:pt x="212" y="98"/>
                  </a:lnTo>
                  <a:lnTo>
                    <a:pt x="200" y="70"/>
                  </a:lnTo>
                  <a:lnTo>
                    <a:pt x="179" y="49"/>
                  </a:lnTo>
                  <a:lnTo>
                    <a:pt x="156" y="37"/>
                  </a:lnTo>
                  <a:lnTo>
                    <a:pt x="125" y="33"/>
                  </a:lnTo>
                  <a:close/>
                  <a:moveTo>
                    <a:pt x="125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4" y="86"/>
                  </a:lnTo>
                  <a:lnTo>
                    <a:pt x="249" y="126"/>
                  </a:lnTo>
                  <a:lnTo>
                    <a:pt x="244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5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7" y="168"/>
                  </a:lnTo>
                  <a:lnTo>
                    <a:pt x="0" y="126"/>
                  </a:lnTo>
                  <a:lnTo>
                    <a:pt x="7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3"/>
            <p:cNvSpPr>
              <a:spLocks noEditPoints="1"/>
            </p:cNvSpPr>
            <p:nvPr userDrawn="1"/>
          </p:nvSpPr>
          <p:spPr bwMode="auto">
            <a:xfrm>
              <a:off x="11576050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90 w 170"/>
                <a:gd name="T7" fmla="*/ 105 h 240"/>
                <a:gd name="T8" fmla="*/ 104 w 170"/>
                <a:gd name="T9" fmla="*/ 100 h 240"/>
                <a:gd name="T10" fmla="*/ 116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6 w 170"/>
                <a:gd name="T19" fmla="*/ 40 h 240"/>
                <a:gd name="T20" fmla="*/ 104 w 170"/>
                <a:gd name="T21" fmla="*/ 33 h 240"/>
                <a:gd name="T22" fmla="*/ 90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11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30 w 170"/>
                <a:gd name="T55" fmla="*/ 240 h 240"/>
                <a:gd name="T56" fmla="*/ 69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90" y="105"/>
                  </a:lnTo>
                  <a:lnTo>
                    <a:pt x="104" y="100"/>
                  </a:lnTo>
                  <a:lnTo>
                    <a:pt x="116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6" y="40"/>
                  </a:lnTo>
                  <a:lnTo>
                    <a:pt x="104" y="33"/>
                  </a:lnTo>
                  <a:lnTo>
                    <a:pt x="90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11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30" y="240"/>
                  </a:lnTo>
                  <a:lnTo>
                    <a:pt x="69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4"/>
            <p:cNvSpPr>
              <a:spLocks noEditPoints="1"/>
            </p:cNvSpPr>
            <p:nvPr userDrawn="1"/>
          </p:nvSpPr>
          <p:spPr bwMode="auto">
            <a:xfrm>
              <a:off x="11988800" y="3175"/>
              <a:ext cx="373063" cy="381000"/>
            </a:xfrm>
            <a:custGeom>
              <a:avLst/>
              <a:gdLst>
                <a:gd name="T0" fmla="*/ 117 w 235"/>
                <a:gd name="T1" fmla="*/ 42 h 240"/>
                <a:gd name="T2" fmla="*/ 72 w 235"/>
                <a:gd name="T3" fmla="*/ 151 h 240"/>
                <a:gd name="T4" fmla="*/ 163 w 235"/>
                <a:gd name="T5" fmla="*/ 151 h 240"/>
                <a:gd name="T6" fmla="*/ 119 w 235"/>
                <a:gd name="T7" fmla="*/ 42 h 240"/>
                <a:gd name="T8" fmla="*/ 117 w 235"/>
                <a:gd name="T9" fmla="*/ 42 h 240"/>
                <a:gd name="T10" fmla="*/ 105 w 235"/>
                <a:gd name="T11" fmla="*/ 0 h 240"/>
                <a:gd name="T12" fmla="*/ 135 w 235"/>
                <a:gd name="T13" fmla="*/ 0 h 240"/>
                <a:gd name="T14" fmla="*/ 235 w 235"/>
                <a:gd name="T15" fmla="*/ 240 h 240"/>
                <a:gd name="T16" fmla="*/ 198 w 235"/>
                <a:gd name="T17" fmla="*/ 240 h 240"/>
                <a:gd name="T18" fmla="*/ 175 w 235"/>
                <a:gd name="T19" fmla="*/ 179 h 240"/>
                <a:gd name="T20" fmla="*/ 61 w 235"/>
                <a:gd name="T21" fmla="*/ 179 h 240"/>
                <a:gd name="T22" fmla="*/ 38 w 235"/>
                <a:gd name="T23" fmla="*/ 240 h 240"/>
                <a:gd name="T24" fmla="*/ 0 w 235"/>
                <a:gd name="T25" fmla="*/ 240 h 240"/>
                <a:gd name="T26" fmla="*/ 105 w 235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240">
                  <a:moveTo>
                    <a:pt x="117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7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5" y="240"/>
                  </a:lnTo>
                  <a:lnTo>
                    <a:pt x="198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8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5"/>
            <p:cNvSpPr>
              <a:spLocks/>
            </p:cNvSpPr>
            <p:nvPr userDrawn="1"/>
          </p:nvSpPr>
          <p:spPr bwMode="auto">
            <a:xfrm>
              <a:off x="12514263" y="-7938"/>
              <a:ext cx="254000" cy="400050"/>
            </a:xfrm>
            <a:custGeom>
              <a:avLst/>
              <a:gdLst>
                <a:gd name="T0" fmla="*/ 88 w 160"/>
                <a:gd name="T1" fmla="*/ 0 h 252"/>
                <a:gd name="T2" fmla="*/ 114 w 160"/>
                <a:gd name="T3" fmla="*/ 2 h 252"/>
                <a:gd name="T4" fmla="*/ 137 w 160"/>
                <a:gd name="T5" fmla="*/ 12 h 252"/>
                <a:gd name="T6" fmla="*/ 158 w 160"/>
                <a:gd name="T7" fmla="*/ 28 h 252"/>
                <a:gd name="T8" fmla="*/ 130 w 160"/>
                <a:gd name="T9" fmla="*/ 54 h 252"/>
                <a:gd name="T10" fmla="*/ 114 w 160"/>
                <a:gd name="T11" fmla="*/ 37 h 252"/>
                <a:gd name="T12" fmla="*/ 88 w 160"/>
                <a:gd name="T13" fmla="*/ 33 h 252"/>
                <a:gd name="T14" fmla="*/ 65 w 160"/>
                <a:gd name="T15" fmla="*/ 35 h 252"/>
                <a:gd name="T16" fmla="*/ 51 w 160"/>
                <a:gd name="T17" fmla="*/ 44 h 252"/>
                <a:gd name="T18" fmla="*/ 44 w 160"/>
                <a:gd name="T19" fmla="*/ 56 h 252"/>
                <a:gd name="T20" fmla="*/ 42 w 160"/>
                <a:gd name="T21" fmla="*/ 68 h 252"/>
                <a:gd name="T22" fmla="*/ 46 w 160"/>
                <a:gd name="T23" fmla="*/ 84 h 252"/>
                <a:gd name="T24" fmla="*/ 56 w 160"/>
                <a:gd name="T25" fmla="*/ 96 h 252"/>
                <a:gd name="T26" fmla="*/ 72 w 160"/>
                <a:gd name="T27" fmla="*/ 105 h 252"/>
                <a:gd name="T28" fmla="*/ 91 w 160"/>
                <a:gd name="T29" fmla="*/ 109 h 252"/>
                <a:gd name="T30" fmla="*/ 112 w 160"/>
                <a:gd name="T31" fmla="*/ 116 h 252"/>
                <a:gd name="T32" fmla="*/ 130 w 160"/>
                <a:gd name="T33" fmla="*/ 126 h 252"/>
                <a:gd name="T34" fmla="*/ 144 w 160"/>
                <a:gd name="T35" fmla="*/ 137 h 252"/>
                <a:gd name="T36" fmla="*/ 156 w 160"/>
                <a:gd name="T37" fmla="*/ 154 h 252"/>
                <a:gd name="T38" fmla="*/ 160 w 160"/>
                <a:gd name="T39" fmla="*/ 179 h 252"/>
                <a:gd name="T40" fmla="*/ 156 w 160"/>
                <a:gd name="T41" fmla="*/ 203 h 252"/>
                <a:gd name="T42" fmla="*/ 144 w 160"/>
                <a:gd name="T43" fmla="*/ 224 h 252"/>
                <a:gd name="T44" fmla="*/ 125 w 160"/>
                <a:gd name="T45" fmla="*/ 240 h 252"/>
                <a:gd name="T46" fmla="*/ 102 w 160"/>
                <a:gd name="T47" fmla="*/ 249 h 252"/>
                <a:gd name="T48" fmla="*/ 77 w 160"/>
                <a:gd name="T49" fmla="*/ 252 h 252"/>
                <a:gd name="T50" fmla="*/ 46 w 160"/>
                <a:gd name="T51" fmla="*/ 249 h 252"/>
                <a:gd name="T52" fmla="*/ 21 w 160"/>
                <a:gd name="T53" fmla="*/ 238 h 252"/>
                <a:gd name="T54" fmla="*/ 0 w 160"/>
                <a:gd name="T55" fmla="*/ 219 h 252"/>
                <a:gd name="T56" fmla="*/ 28 w 160"/>
                <a:gd name="T57" fmla="*/ 196 h 252"/>
                <a:gd name="T58" fmla="*/ 42 w 160"/>
                <a:gd name="T59" fmla="*/ 210 h 252"/>
                <a:gd name="T60" fmla="*/ 58 w 160"/>
                <a:gd name="T61" fmla="*/ 219 h 252"/>
                <a:gd name="T62" fmla="*/ 77 w 160"/>
                <a:gd name="T63" fmla="*/ 221 h 252"/>
                <a:gd name="T64" fmla="*/ 93 w 160"/>
                <a:gd name="T65" fmla="*/ 219 h 252"/>
                <a:gd name="T66" fmla="*/ 109 w 160"/>
                <a:gd name="T67" fmla="*/ 212 h 252"/>
                <a:gd name="T68" fmla="*/ 121 w 160"/>
                <a:gd name="T69" fmla="*/ 200 h 252"/>
                <a:gd name="T70" fmla="*/ 125 w 160"/>
                <a:gd name="T71" fmla="*/ 182 h 252"/>
                <a:gd name="T72" fmla="*/ 121 w 160"/>
                <a:gd name="T73" fmla="*/ 168 h 252"/>
                <a:gd name="T74" fmla="*/ 109 w 160"/>
                <a:gd name="T75" fmla="*/ 156 h 252"/>
                <a:gd name="T76" fmla="*/ 95 w 160"/>
                <a:gd name="T77" fmla="*/ 149 h 252"/>
                <a:gd name="T78" fmla="*/ 77 w 160"/>
                <a:gd name="T79" fmla="*/ 142 h 252"/>
                <a:gd name="T80" fmla="*/ 56 w 160"/>
                <a:gd name="T81" fmla="*/ 135 h 252"/>
                <a:gd name="T82" fmla="*/ 37 w 160"/>
                <a:gd name="T83" fmla="*/ 126 h 252"/>
                <a:gd name="T84" fmla="*/ 23 w 160"/>
                <a:gd name="T85" fmla="*/ 114 h 252"/>
                <a:gd name="T86" fmla="*/ 11 w 160"/>
                <a:gd name="T87" fmla="*/ 96 h 252"/>
                <a:gd name="T88" fmla="*/ 7 w 160"/>
                <a:gd name="T89" fmla="*/ 68 h 252"/>
                <a:gd name="T90" fmla="*/ 11 w 160"/>
                <a:gd name="T91" fmla="*/ 51 h 252"/>
                <a:gd name="T92" fmla="*/ 18 w 160"/>
                <a:gd name="T93" fmla="*/ 33 h 252"/>
                <a:gd name="T94" fmla="*/ 35 w 160"/>
                <a:gd name="T95" fmla="*/ 16 h 252"/>
                <a:gd name="T96" fmla="*/ 58 w 160"/>
                <a:gd name="T97" fmla="*/ 5 h 252"/>
                <a:gd name="T98" fmla="*/ 88 w 160"/>
                <a:gd name="T9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" h="252">
                  <a:moveTo>
                    <a:pt x="88" y="0"/>
                  </a:moveTo>
                  <a:lnTo>
                    <a:pt x="114" y="2"/>
                  </a:lnTo>
                  <a:lnTo>
                    <a:pt x="137" y="12"/>
                  </a:lnTo>
                  <a:lnTo>
                    <a:pt x="158" y="28"/>
                  </a:lnTo>
                  <a:lnTo>
                    <a:pt x="130" y="54"/>
                  </a:lnTo>
                  <a:lnTo>
                    <a:pt x="114" y="37"/>
                  </a:lnTo>
                  <a:lnTo>
                    <a:pt x="88" y="33"/>
                  </a:lnTo>
                  <a:lnTo>
                    <a:pt x="65" y="35"/>
                  </a:lnTo>
                  <a:lnTo>
                    <a:pt x="51" y="44"/>
                  </a:lnTo>
                  <a:lnTo>
                    <a:pt x="44" y="56"/>
                  </a:lnTo>
                  <a:lnTo>
                    <a:pt x="42" y="68"/>
                  </a:lnTo>
                  <a:lnTo>
                    <a:pt x="46" y="84"/>
                  </a:lnTo>
                  <a:lnTo>
                    <a:pt x="56" y="96"/>
                  </a:lnTo>
                  <a:lnTo>
                    <a:pt x="72" y="105"/>
                  </a:lnTo>
                  <a:lnTo>
                    <a:pt x="91" y="109"/>
                  </a:lnTo>
                  <a:lnTo>
                    <a:pt x="112" y="116"/>
                  </a:lnTo>
                  <a:lnTo>
                    <a:pt x="130" y="126"/>
                  </a:lnTo>
                  <a:lnTo>
                    <a:pt x="144" y="137"/>
                  </a:lnTo>
                  <a:lnTo>
                    <a:pt x="156" y="154"/>
                  </a:lnTo>
                  <a:lnTo>
                    <a:pt x="160" y="179"/>
                  </a:lnTo>
                  <a:lnTo>
                    <a:pt x="156" y="203"/>
                  </a:lnTo>
                  <a:lnTo>
                    <a:pt x="144" y="224"/>
                  </a:lnTo>
                  <a:lnTo>
                    <a:pt x="125" y="240"/>
                  </a:lnTo>
                  <a:lnTo>
                    <a:pt x="102" y="249"/>
                  </a:lnTo>
                  <a:lnTo>
                    <a:pt x="77" y="252"/>
                  </a:lnTo>
                  <a:lnTo>
                    <a:pt x="46" y="249"/>
                  </a:lnTo>
                  <a:lnTo>
                    <a:pt x="21" y="238"/>
                  </a:lnTo>
                  <a:lnTo>
                    <a:pt x="0" y="219"/>
                  </a:lnTo>
                  <a:lnTo>
                    <a:pt x="28" y="196"/>
                  </a:lnTo>
                  <a:lnTo>
                    <a:pt x="42" y="210"/>
                  </a:lnTo>
                  <a:lnTo>
                    <a:pt x="58" y="219"/>
                  </a:lnTo>
                  <a:lnTo>
                    <a:pt x="77" y="221"/>
                  </a:lnTo>
                  <a:lnTo>
                    <a:pt x="93" y="219"/>
                  </a:lnTo>
                  <a:lnTo>
                    <a:pt x="109" y="212"/>
                  </a:lnTo>
                  <a:lnTo>
                    <a:pt x="121" y="200"/>
                  </a:lnTo>
                  <a:lnTo>
                    <a:pt x="125" y="182"/>
                  </a:lnTo>
                  <a:lnTo>
                    <a:pt x="121" y="168"/>
                  </a:lnTo>
                  <a:lnTo>
                    <a:pt x="109" y="156"/>
                  </a:lnTo>
                  <a:lnTo>
                    <a:pt x="95" y="149"/>
                  </a:lnTo>
                  <a:lnTo>
                    <a:pt x="77" y="142"/>
                  </a:lnTo>
                  <a:lnTo>
                    <a:pt x="56" y="135"/>
                  </a:lnTo>
                  <a:lnTo>
                    <a:pt x="37" y="126"/>
                  </a:lnTo>
                  <a:lnTo>
                    <a:pt x="23" y="114"/>
                  </a:lnTo>
                  <a:lnTo>
                    <a:pt x="11" y="96"/>
                  </a:lnTo>
                  <a:lnTo>
                    <a:pt x="7" y="68"/>
                  </a:lnTo>
                  <a:lnTo>
                    <a:pt x="11" y="51"/>
                  </a:lnTo>
                  <a:lnTo>
                    <a:pt x="18" y="33"/>
                  </a:lnTo>
                  <a:lnTo>
                    <a:pt x="35" y="16"/>
                  </a:lnTo>
                  <a:lnTo>
                    <a:pt x="58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6"/>
            <p:cNvSpPr>
              <a:spLocks/>
            </p:cNvSpPr>
            <p:nvPr userDrawn="1"/>
          </p:nvSpPr>
          <p:spPr bwMode="auto">
            <a:xfrm>
              <a:off x="12831763" y="3175"/>
              <a:ext cx="395288" cy="381000"/>
            </a:xfrm>
            <a:custGeom>
              <a:avLst/>
              <a:gdLst>
                <a:gd name="T0" fmla="*/ 0 w 249"/>
                <a:gd name="T1" fmla="*/ 0 h 240"/>
                <a:gd name="T2" fmla="*/ 49 w 249"/>
                <a:gd name="T3" fmla="*/ 0 h 240"/>
                <a:gd name="T4" fmla="*/ 123 w 249"/>
                <a:gd name="T5" fmla="*/ 182 h 240"/>
                <a:gd name="T6" fmla="*/ 126 w 249"/>
                <a:gd name="T7" fmla="*/ 182 h 240"/>
                <a:gd name="T8" fmla="*/ 200 w 249"/>
                <a:gd name="T9" fmla="*/ 0 h 240"/>
                <a:gd name="T10" fmla="*/ 249 w 249"/>
                <a:gd name="T11" fmla="*/ 0 h 240"/>
                <a:gd name="T12" fmla="*/ 249 w 249"/>
                <a:gd name="T13" fmla="*/ 240 h 240"/>
                <a:gd name="T14" fmla="*/ 216 w 249"/>
                <a:gd name="T15" fmla="*/ 240 h 240"/>
                <a:gd name="T16" fmla="*/ 216 w 249"/>
                <a:gd name="T17" fmla="*/ 42 h 240"/>
                <a:gd name="T18" fmla="*/ 216 w 249"/>
                <a:gd name="T19" fmla="*/ 42 h 240"/>
                <a:gd name="T20" fmla="*/ 135 w 249"/>
                <a:gd name="T21" fmla="*/ 240 h 240"/>
                <a:gd name="T22" fmla="*/ 114 w 249"/>
                <a:gd name="T23" fmla="*/ 240 h 240"/>
                <a:gd name="T24" fmla="*/ 33 w 249"/>
                <a:gd name="T25" fmla="*/ 42 h 240"/>
                <a:gd name="T26" fmla="*/ 33 w 249"/>
                <a:gd name="T27" fmla="*/ 42 h 240"/>
                <a:gd name="T28" fmla="*/ 33 w 249"/>
                <a:gd name="T29" fmla="*/ 240 h 240"/>
                <a:gd name="T30" fmla="*/ 0 w 249"/>
                <a:gd name="T31" fmla="*/ 240 h 240"/>
                <a:gd name="T32" fmla="*/ 0 w 249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40">
                  <a:moveTo>
                    <a:pt x="0" y="0"/>
                  </a:moveTo>
                  <a:lnTo>
                    <a:pt x="49" y="0"/>
                  </a:lnTo>
                  <a:lnTo>
                    <a:pt x="123" y="182"/>
                  </a:lnTo>
                  <a:lnTo>
                    <a:pt x="126" y="182"/>
                  </a:lnTo>
                  <a:lnTo>
                    <a:pt x="200" y="0"/>
                  </a:lnTo>
                  <a:lnTo>
                    <a:pt x="249" y="0"/>
                  </a:lnTo>
                  <a:lnTo>
                    <a:pt x="249" y="240"/>
                  </a:lnTo>
                  <a:lnTo>
                    <a:pt x="216" y="240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135" y="240"/>
                  </a:lnTo>
                  <a:lnTo>
                    <a:pt x="114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7"/>
            <p:cNvSpPr>
              <a:spLocks noEditPoints="1"/>
            </p:cNvSpPr>
            <p:nvPr userDrawn="1"/>
          </p:nvSpPr>
          <p:spPr bwMode="auto">
            <a:xfrm>
              <a:off x="13263563" y="3175"/>
              <a:ext cx="377825" cy="381000"/>
            </a:xfrm>
            <a:custGeom>
              <a:avLst/>
              <a:gdLst>
                <a:gd name="T0" fmla="*/ 119 w 238"/>
                <a:gd name="T1" fmla="*/ 42 h 240"/>
                <a:gd name="T2" fmla="*/ 72 w 238"/>
                <a:gd name="T3" fmla="*/ 151 h 240"/>
                <a:gd name="T4" fmla="*/ 163 w 238"/>
                <a:gd name="T5" fmla="*/ 151 h 240"/>
                <a:gd name="T6" fmla="*/ 119 w 238"/>
                <a:gd name="T7" fmla="*/ 42 h 240"/>
                <a:gd name="T8" fmla="*/ 119 w 238"/>
                <a:gd name="T9" fmla="*/ 42 h 240"/>
                <a:gd name="T10" fmla="*/ 105 w 238"/>
                <a:gd name="T11" fmla="*/ 0 h 240"/>
                <a:gd name="T12" fmla="*/ 135 w 238"/>
                <a:gd name="T13" fmla="*/ 0 h 240"/>
                <a:gd name="T14" fmla="*/ 238 w 238"/>
                <a:gd name="T15" fmla="*/ 240 h 240"/>
                <a:gd name="T16" fmla="*/ 200 w 238"/>
                <a:gd name="T17" fmla="*/ 240 h 240"/>
                <a:gd name="T18" fmla="*/ 175 w 238"/>
                <a:gd name="T19" fmla="*/ 179 h 240"/>
                <a:gd name="T20" fmla="*/ 61 w 238"/>
                <a:gd name="T21" fmla="*/ 179 h 240"/>
                <a:gd name="T22" fmla="*/ 37 w 238"/>
                <a:gd name="T23" fmla="*/ 240 h 240"/>
                <a:gd name="T24" fmla="*/ 0 w 238"/>
                <a:gd name="T25" fmla="*/ 240 h 240"/>
                <a:gd name="T26" fmla="*/ 105 w 238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40">
                  <a:moveTo>
                    <a:pt x="119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9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8" y="240"/>
                  </a:lnTo>
                  <a:lnTo>
                    <a:pt x="200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7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8"/>
            <p:cNvSpPr>
              <a:spLocks noEditPoints="1"/>
            </p:cNvSpPr>
            <p:nvPr userDrawn="1"/>
          </p:nvSpPr>
          <p:spPr bwMode="auto">
            <a:xfrm>
              <a:off x="13681075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91 w 170"/>
                <a:gd name="T7" fmla="*/ 105 h 240"/>
                <a:gd name="T8" fmla="*/ 105 w 170"/>
                <a:gd name="T9" fmla="*/ 100 h 240"/>
                <a:gd name="T10" fmla="*/ 117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7 w 170"/>
                <a:gd name="T19" fmla="*/ 40 h 240"/>
                <a:gd name="T20" fmla="*/ 105 w 170"/>
                <a:gd name="T21" fmla="*/ 33 h 240"/>
                <a:gd name="T22" fmla="*/ 91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2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8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3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91" y="105"/>
                  </a:lnTo>
                  <a:lnTo>
                    <a:pt x="105" y="100"/>
                  </a:lnTo>
                  <a:lnTo>
                    <a:pt x="117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7" y="40"/>
                  </a:lnTo>
                  <a:lnTo>
                    <a:pt x="105" y="33"/>
                  </a:lnTo>
                  <a:lnTo>
                    <a:pt x="91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2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8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3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9"/>
            <p:cNvSpPr>
              <a:spLocks/>
            </p:cNvSpPr>
            <p:nvPr userDrawn="1"/>
          </p:nvSpPr>
          <p:spPr bwMode="auto">
            <a:xfrm>
              <a:off x="13958888" y="3175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7 w 186"/>
                <a:gd name="T11" fmla="*/ 240 h 240"/>
                <a:gd name="T12" fmla="*/ 77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7" y="240"/>
                  </a:lnTo>
                  <a:lnTo>
                    <a:pt x="77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0"/>
            <p:cNvSpPr>
              <a:spLocks/>
            </p:cNvSpPr>
            <p:nvPr userDrawn="1"/>
          </p:nvSpPr>
          <p:spPr bwMode="auto">
            <a:xfrm>
              <a:off x="14298613" y="3175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6 w 160"/>
                <a:gd name="T3" fmla="*/ 0 h 240"/>
                <a:gd name="T4" fmla="*/ 156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10 h 240"/>
                <a:gd name="T18" fmla="*/ 160 w 160"/>
                <a:gd name="T19" fmla="*/ 210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1"/>
            <p:cNvSpPr>
              <a:spLocks noEditPoints="1"/>
            </p:cNvSpPr>
            <p:nvPr userDrawn="1"/>
          </p:nvSpPr>
          <p:spPr bwMode="auto">
            <a:xfrm>
              <a:off x="14619288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89 w 170"/>
                <a:gd name="T7" fmla="*/ 105 h 240"/>
                <a:gd name="T8" fmla="*/ 103 w 170"/>
                <a:gd name="T9" fmla="*/ 100 h 240"/>
                <a:gd name="T10" fmla="*/ 114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4 w 170"/>
                <a:gd name="T19" fmla="*/ 40 h 240"/>
                <a:gd name="T20" fmla="*/ 103 w 170"/>
                <a:gd name="T21" fmla="*/ 33 h 240"/>
                <a:gd name="T22" fmla="*/ 89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0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9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89" y="105"/>
                  </a:lnTo>
                  <a:lnTo>
                    <a:pt x="103" y="100"/>
                  </a:lnTo>
                  <a:lnTo>
                    <a:pt x="114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4" y="40"/>
                  </a:lnTo>
                  <a:lnTo>
                    <a:pt x="103" y="33"/>
                  </a:lnTo>
                  <a:lnTo>
                    <a:pt x="89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0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9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2"/>
            <p:cNvSpPr>
              <a:spLocks/>
            </p:cNvSpPr>
            <p:nvPr userDrawn="1"/>
          </p:nvSpPr>
          <p:spPr bwMode="auto">
            <a:xfrm>
              <a:off x="15030450" y="3175"/>
              <a:ext cx="512763" cy="381000"/>
            </a:xfrm>
            <a:custGeom>
              <a:avLst/>
              <a:gdLst>
                <a:gd name="T0" fmla="*/ 0 w 323"/>
                <a:gd name="T1" fmla="*/ 0 h 240"/>
                <a:gd name="T2" fmla="*/ 35 w 323"/>
                <a:gd name="T3" fmla="*/ 0 h 240"/>
                <a:gd name="T4" fmla="*/ 86 w 323"/>
                <a:gd name="T5" fmla="*/ 191 h 240"/>
                <a:gd name="T6" fmla="*/ 86 w 323"/>
                <a:gd name="T7" fmla="*/ 191 h 240"/>
                <a:gd name="T8" fmla="*/ 144 w 323"/>
                <a:gd name="T9" fmla="*/ 0 h 240"/>
                <a:gd name="T10" fmla="*/ 181 w 323"/>
                <a:gd name="T11" fmla="*/ 0 h 240"/>
                <a:gd name="T12" fmla="*/ 237 w 323"/>
                <a:gd name="T13" fmla="*/ 191 h 240"/>
                <a:gd name="T14" fmla="*/ 237 w 323"/>
                <a:gd name="T15" fmla="*/ 191 h 240"/>
                <a:gd name="T16" fmla="*/ 291 w 323"/>
                <a:gd name="T17" fmla="*/ 0 h 240"/>
                <a:gd name="T18" fmla="*/ 323 w 323"/>
                <a:gd name="T19" fmla="*/ 0 h 240"/>
                <a:gd name="T20" fmla="*/ 253 w 323"/>
                <a:gd name="T21" fmla="*/ 240 h 240"/>
                <a:gd name="T22" fmla="*/ 221 w 323"/>
                <a:gd name="T23" fmla="*/ 240 h 240"/>
                <a:gd name="T24" fmla="*/ 163 w 323"/>
                <a:gd name="T25" fmla="*/ 44 h 240"/>
                <a:gd name="T26" fmla="*/ 160 w 323"/>
                <a:gd name="T27" fmla="*/ 44 h 240"/>
                <a:gd name="T28" fmla="*/ 104 w 323"/>
                <a:gd name="T29" fmla="*/ 240 h 240"/>
                <a:gd name="T30" fmla="*/ 69 w 323"/>
                <a:gd name="T31" fmla="*/ 240 h 240"/>
                <a:gd name="T32" fmla="*/ 0 w 323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40">
                  <a:moveTo>
                    <a:pt x="0" y="0"/>
                  </a:moveTo>
                  <a:lnTo>
                    <a:pt x="35" y="0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144" y="0"/>
                  </a:lnTo>
                  <a:lnTo>
                    <a:pt x="181" y="0"/>
                  </a:lnTo>
                  <a:lnTo>
                    <a:pt x="237" y="191"/>
                  </a:lnTo>
                  <a:lnTo>
                    <a:pt x="237" y="191"/>
                  </a:lnTo>
                  <a:lnTo>
                    <a:pt x="291" y="0"/>
                  </a:lnTo>
                  <a:lnTo>
                    <a:pt x="323" y="0"/>
                  </a:lnTo>
                  <a:lnTo>
                    <a:pt x="253" y="240"/>
                  </a:lnTo>
                  <a:lnTo>
                    <a:pt x="221" y="240"/>
                  </a:lnTo>
                  <a:lnTo>
                    <a:pt x="163" y="44"/>
                  </a:lnTo>
                  <a:lnTo>
                    <a:pt x="160" y="44"/>
                  </a:lnTo>
                  <a:lnTo>
                    <a:pt x="104" y="240"/>
                  </a:lnTo>
                  <a:lnTo>
                    <a:pt x="69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3"/>
            <p:cNvSpPr>
              <a:spLocks noEditPoints="1"/>
            </p:cNvSpPr>
            <p:nvPr userDrawn="1"/>
          </p:nvSpPr>
          <p:spPr bwMode="auto">
            <a:xfrm>
              <a:off x="15562263" y="-7938"/>
              <a:ext cx="395288" cy="400050"/>
            </a:xfrm>
            <a:custGeom>
              <a:avLst/>
              <a:gdLst>
                <a:gd name="T0" fmla="*/ 123 w 249"/>
                <a:gd name="T1" fmla="*/ 33 h 252"/>
                <a:gd name="T2" fmla="*/ 93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7 w 249"/>
                <a:gd name="T9" fmla="*/ 98 h 252"/>
                <a:gd name="T10" fmla="*/ 35 w 249"/>
                <a:gd name="T11" fmla="*/ 126 h 252"/>
                <a:gd name="T12" fmla="*/ 37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3 w 249"/>
                <a:gd name="T19" fmla="*/ 217 h 252"/>
                <a:gd name="T20" fmla="*/ 123 w 249"/>
                <a:gd name="T21" fmla="*/ 221 h 252"/>
                <a:gd name="T22" fmla="*/ 153 w 249"/>
                <a:gd name="T23" fmla="*/ 217 h 252"/>
                <a:gd name="T24" fmla="*/ 179 w 249"/>
                <a:gd name="T25" fmla="*/ 203 h 252"/>
                <a:gd name="T26" fmla="*/ 198 w 249"/>
                <a:gd name="T27" fmla="*/ 182 h 252"/>
                <a:gd name="T28" fmla="*/ 209 w 249"/>
                <a:gd name="T29" fmla="*/ 156 h 252"/>
                <a:gd name="T30" fmla="*/ 214 w 249"/>
                <a:gd name="T31" fmla="*/ 126 h 252"/>
                <a:gd name="T32" fmla="*/ 209 w 249"/>
                <a:gd name="T33" fmla="*/ 98 h 252"/>
                <a:gd name="T34" fmla="*/ 198 w 249"/>
                <a:gd name="T35" fmla="*/ 70 h 252"/>
                <a:gd name="T36" fmla="*/ 179 w 249"/>
                <a:gd name="T37" fmla="*/ 49 h 252"/>
                <a:gd name="T38" fmla="*/ 153 w 249"/>
                <a:gd name="T39" fmla="*/ 37 h 252"/>
                <a:gd name="T40" fmla="*/ 123 w 249"/>
                <a:gd name="T41" fmla="*/ 33 h 252"/>
                <a:gd name="T42" fmla="*/ 123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2 w 249"/>
                <a:gd name="T51" fmla="*/ 86 h 252"/>
                <a:gd name="T52" fmla="*/ 249 w 249"/>
                <a:gd name="T53" fmla="*/ 126 h 252"/>
                <a:gd name="T54" fmla="*/ 242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3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4 w 249"/>
                <a:gd name="T71" fmla="*/ 168 h 252"/>
                <a:gd name="T72" fmla="*/ 0 w 249"/>
                <a:gd name="T73" fmla="*/ 126 h 252"/>
                <a:gd name="T74" fmla="*/ 4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3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3" y="33"/>
                  </a:moveTo>
                  <a:lnTo>
                    <a:pt x="93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7" y="98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3" y="217"/>
                  </a:lnTo>
                  <a:lnTo>
                    <a:pt x="123" y="221"/>
                  </a:lnTo>
                  <a:lnTo>
                    <a:pt x="153" y="217"/>
                  </a:lnTo>
                  <a:lnTo>
                    <a:pt x="179" y="203"/>
                  </a:lnTo>
                  <a:lnTo>
                    <a:pt x="198" y="182"/>
                  </a:lnTo>
                  <a:lnTo>
                    <a:pt x="209" y="156"/>
                  </a:lnTo>
                  <a:lnTo>
                    <a:pt x="214" y="126"/>
                  </a:lnTo>
                  <a:lnTo>
                    <a:pt x="209" y="98"/>
                  </a:lnTo>
                  <a:lnTo>
                    <a:pt x="198" y="70"/>
                  </a:lnTo>
                  <a:lnTo>
                    <a:pt x="179" y="49"/>
                  </a:lnTo>
                  <a:lnTo>
                    <a:pt x="153" y="37"/>
                  </a:lnTo>
                  <a:lnTo>
                    <a:pt x="123" y="33"/>
                  </a:lnTo>
                  <a:close/>
                  <a:moveTo>
                    <a:pt x="123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2" y="86"/>
                  </a:lnTo>
                  <a:lnTo>
                    <a:pt x="249" y="126"/>
                  </a:lnTo>
                  <a:lnTo>
                    <a:pt x="242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3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4" y="168"/>
                  </a:lnTo>
                  <a:lnTo>
                    <a:pt x="0" y="126"/>
                  </a:lnTo>
                  <a:lnTo>
                    <a:pt x="4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4"/>
            <p:cNvSpPr>
              <a:spLocks noEditPoints="1"/>
            </p:cNvSpPr>
            <p:nvPr userDrawn="1"/>
          </p:nvSpPr>
          <p:spPr bwMode="auto">
            <a:xfrm>
              <a:off x="16024225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0 h 240"/>
                <a:gd name="T10" fmla="*/ 114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4 w 170"/>
                <a:gd name="T19" fmla="*/ 40 h 240"/>
                <a:gd name="T20" fmla="*/ 102 w 170"/>
                <a:gd name="T21" fmla="*/ 33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0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5"/>
            <p:cNvSpPr>
              <a:spLocks/>
            </p:cNvSpPr>
            <p:nvPr userDrawn="1"/>
          </p:nvSpPr>
          <p:spPr bwMode="auto">
            <a:xfrm>
              <a:off x="16341725" y="3175"/>
              <a:ext cx="225425" cy="381000"/>
            </a:xfrm>
            <a:custGeom>
              <a:avLst/>
              <a:gdLst>
                <a:gd name="T0" fmla="*/ 0 w 142"/>
                <a:gd name="T1" fmla="*/ 0 h 240"/>
                <a:gd name="T2" fmla="*/ 32 w 142"/>
                <a:gd name="T3" fmla="*/ 0 h 240"/>
                <a:gd name="T4" fmla="*/ 32 w 142"/>
                <a:gd name="T5" fmla="*/ 210 h 240"/>
                <a:gd name="T6" fmla="*/ 142 w 142"/>
                <a:gd name="T7" fmla="*/ 210 h 240"/>
                <a:gd name="T8" fmla="*/ 142 w 142"/>
                <a:gd name="T9" fmla="*/ 240 h 240"/>
                <a:gd name="T10" fmla="*/ 0 w 142"/>
                <a:gd name="T11" fmla="*/ 240 h 240"/>
                <a:gd name="T12" fmla="*/ 0 w 142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40">
                  <a:moveTo>
                    <a:pt x="0" y="0"/>
                  </a:moveTo>
                  <a:lnTo>
                    <a:pt x="32" y="0"/>
                  </a:lnTo>
                  <a:lnTo>
                    <a:pt x="32" y="210"/>
                  </a:lnTo>
                  <a:lnTo>
                    <a:pt x="142" y="210"/>
                  </a:lnTo>
                  <a:lnTo>
                    <a:pt x="14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46"/>
            <p:cNvSpPr>
              <a:spLocks noEditPoints="1"/>
            </p:cNvSpPr>
            <p:nvPr userDrawn="1"/>
          </p:nvSpPr>
          <p:spPr bwMode="auto">
            <a:xfrm>
              <a:off x="16603663" y="3175"/>
              <a:ext cx="328613" cy="381000"/>
            </a:xfrm>
            <a:custGeom>
              <a:avLst/>
              <a:gdLst>
                <a:gd name="T0" fmla="*/ 33 w 207"/>
                <a:gd name="T1" fmla="*/ 30 h 240"/>
                <a:gd name="T2" fmla="*/ 33 w 207"/>
                <a:gd name="T3" fmla="*/ 210 h 240"/>
                <a:gd name="T4" fmla="*/ 72 w 207"/>
                <a:gd name="T5" fmla="*/ 210 h 240"/>
                <a:gd name="T6" fmla="*/ 105 w 207"/>
                <a:gd name="T7" fmla="*/ 205 h 240"/>
                <a:gd name="T8" fmla="*/ 133 w 207"/>
                <a:gd name="T9" fmla="*/ 193 h 240"/>
                <a:gd name="T10" fmla="*/ 154 w 207"/>
                <a:gd name="T11" fmla="*/ 177 h 240"/>
                <a:gd name="T12" fmla="*/ 168 w 207"/>
                <a:gd name="T13" fmla="*/ 151 h 240"/>
                <a:gd name="T14" fmla="*/ 175 w 207"/>
                <a:gd name="T15" fmla="*/ 119 h 240"/>
                <a:gd name="T16" fmla="*/ 172 w 207"/>
                <a:gd name="T17" fmla="*/ 105 h 240"/>
                <a:gd name="T18" fmla="*/ 170 w 207"/>
                <a:gd name="T19" fmla="*/ 89 h 240"/>
                <a:gd name="T20" fmla="*/ 161 w 207"/>
                <a:gd name="T21" fmla="*/ 72 h 240"/>
                <a:gd name="T22" fmla="*/ 149 w 207"/>
                <a:gd name="T23" fmla="*/ 56 h 240"/>
                <a:gd name="T24" fmla="*/ 133 w 207"/>
                <a:gd name="T25" fmla="*/ 42 h 240"/>
                <a:gd name="T26" fmla="*/ 109 w 207"/>
                <a:gd name="T27" fmla="*/ 35 h 240"/>
                <a:gd name="T28" fmla="*/ 82 w 207"/>
                <a:gd name="T29" fmla="*/ 30 h 240"/>
                <a:gd name="T30" fmla="*/ 33 w 207"/>
                <a:gd name="T31" fmla="*/ 30 h 240"/>
                <a:gd name="T32" fmla="*/ 0 w 207"/>
                <a:gd name="T33" fmla="*/ 0 h 240"/>
                <a:gd name="T34" fmla="*/ 84 w 207"/>
                <a:gd name="T35" fmla="*/ 0 h 240"/>
                <a:gd name="T36" fmla="*/ 121 w 207"/>
                <a:gd name="T37" fmla="*/ 5 h 240"/>
                <a:gd name="T38" fmla="*/ 151 w 207"/>
                <a:gd name="T39" fmla="*/ 16 h 240"/>
                <a:gd name="T40" fmla="*/ 175 w 207"/>
                <a:gd name="T41" fmla="*/ 33 h 240"/>
                <a:gd name="T42" fmla="*/ 191 w 207"/>
                <a:gd name="T43" fmla="*/ 54 h 240"/>
                <a:gd name="T44" fmla="*/ 200 w 207"/>
                <a:gd name="T45" fmla="*/ 77 h 240"/>
                <a:gd name="T46" fmla="*/ 207 w 207"/>
                <a:gd name="T47" fmla="*/ 100 h 240"/>
                <a:gd name="T48" fmla="*/ 207 w 207"/>
                <a:gd name="T49" fmla="*/ 119 h 240"/>
                <a:gd name="T50" fmla="*/ 205 w 207"/>
                <a:gd name="T51" fmla="*/ 149 h 240"/>
                <a:gd name="T52" fmla="*/ 193 w 207"/>
                <a:gd name="T53" fmla="*/ 177 h 240"/>
                <a:gd name="T54" fmla="*/ 175 w 207"/>
                <a:gd name="T55" fmla="*/ 203 h 240"/>
                <a:gd name="T56" fmla="*/ 149 w 207"/>
                <a:gd name="T57" fmla="*/ 221 h 240"/>
                <a:gd name="T58" fmla="*/ 116 w 207"/>
                <a:gd name="T59" fmla="*/ 235 h 240"/>
                <a:gd name="T60" fmla="*/ 77 w 207"/>
                <a:gd name="T61" fmla="*/ 240 h 240"/>
                <a:gd name="T62" fmla="*/ 0 w 207"/>
                <a:gd name="T63" fmla="*/ 240 h 240"/>
                <a:gd name="T64" fmla="*/ 0 w 207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7" h="240">
                  <a:moveTo>
                    <a:pt x="33" y="30"/>
                  </a:moveTo>
                  <a:lnTo>
                    <a:pt x="33" y="210"/>
                  </a:lnTo>
                  <a:lnTo>
                    <a:pt x="72" y="210"/>
                  </a:lnTo>
                  <a:lnTo>
                    <a:pt x="105" y="205"/>
                  </a:lnTo>
                  <a:lnTo>
                    <a:pt x="133" y="193"/>
                  </a:lnTo>
                  <a:lnTo>
                    <a:pt x="154" y="177"/>
                  </a:lnTo>
                  <a:lnTo>
                    <a:pt x="168" y="151"/>
                  </a:lnTo>
                  <a:lnTo>
                    <a:pt x="175" y="119"/>
                  </a:lnTo>
                  <a:lnTo>
                    <a:pt x="172" y="105"/>
                  </a:lnTo>
                  <a:lnTo>
                    <a:pt x="170" y="89"/>
                  </a:lnTo>
                  <a:lnTo>
                    <a:pt x="161" y="72"/>
                  </a:lnTo>
                  <a:lnTo>
                    <a:pt x="149" y="56"/>
                  </a:lnTo>
                  <a:lnTo>
                    <a:pt x="133" y="42"/>
                  </a:lnTo>
                  <a:lnTo>
                    <a:pt x="109" y="35"/>
                  </a:lnTo>
                  <a:lnTo>
                    <a:pt x="82" y="30"/>
                  </a:lnTo>
                  <a:lnTo>
                    <a:pt x="33" y="30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21" y="5"/>
                  </a:lnTo>
                  <a:lnTo>
                    <a:pt x="151" y="16"/>
                  </a:lnTo>
                  <a:lnTo>
                    <a:pt x="175" y="33"/>
                  </a:lnTo>
                  <a:lnTo>
                    <a:pt x="191" y="54"/>
                  </a:lnTo>
                  <a:lnTo>
                    <a:pt x="200" y="77"/>
                  </a:lnTo>
                  <a:lnTo>
                    <a:pt x="207" y="100"/>
                  </a:lnTo>
                  <a:lnTo>
                    <a:pt x="207" y="119"/>
                  </a:lnTo>
                  <a:lnTo>
                    <a:pt x="205" y="149"/>
                  </a:lnTo>
                  <a:lnTo>
                    <a:pt x="193" y="177"/>
                  </a:lnTo>
                  <a:lnTo>
                    <a:pt x="175" y="203"/>
                  </a:lnTo>
                  <a:lnTo>
                    <a:pt x="149" y="221"/>
                  </a:lnTo>
                  <a:lnTo>
                    <a:pt x="116" y="235"/>
                  </a:lnTo>
                  <a:lnTo>
                    <a:pt x="77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8" name="Group 57"/>
            <p:cNvGrpSpPr/>
            <p:nvPr userDrawn="1"/>
          </p:nvGrpSpPr>
          <p:grpSpPr>
            <a:xfrm>
              <a:off x="7003917" y="-481263"/>
              <a:ext cx="2430980" cy="875636"/>
              <a:chOff x="271463" y="2852738"/>
              <a:chExt cx="3190876" cy="1149350"/>
            </a:xfrm>
          </p:grpSpPr>
          <p:sp>
            <p:nvSpPr>
              <p:cNvPr id="59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6846549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0" hasCustomPrompt="1"/>
          </p:nvPr>
        </p:nvSpPr>
        <p:spPr>
          <a:xfrm>
            <a:off x="299523" y="1117600"/>
            <a:ext cx="11663021" cy="4292600"/>
          </a:xfrm>
        </p:spPr>
        <p:txBody>
          <a:bodyPr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/>
              <a:t>Click to Add Chart</a:t>
            </a:r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324807268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3375241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0450273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A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4970763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3556660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37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1038077"/>
      </p:ext>
    </p:extLst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9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3078186"/>
      </p:ext>
    </p:extLst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FSL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Insert Full Image</a:t>
            </a:r>
          </a:p>
        </p:txBody>
      </p:sp>
      <p:sp>
        <p:nvSpPr>
          <p:cNvPr id="54" name="Rectangle 5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 Placeholder 89"/>
          <p:cNvSpPr>
            <a:spLocks noGrp="1"/>
          </p:cNvSpPr>
          <p:nvPr userDrawn="1">
            <p:ph type="body" sz="quarter" idx="12"/>
          </p:nvPr>
        </p:nvSpPr>
        <p:spPr>
          <a:xfrm>
            <a:off x="431371" y="2863052"/>
            <a:ext cx="5131229" cy="1297467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2000" b="0" cap="all" spc="-60" baseline="0">
                <a:solidFill>
                  <a:schemeClr val="bg1"/>
                </a:solidFill>
                <a:latin typeface="+mj-lt"/>
              </a:defRPr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Rectangle 182"/>
          <p:cNvSpPr>
            <a:spLocks noGrp="1" noChangeArrowheads="1"/>
          </p:cNvSpPr>
          <p:nvPr userDrawn="1">
            <p:ph type="ctrTitle" hasCustomPrompt="1"/>
          </p:nvPr>
        </p:nvSpPr>
        <p:spPr bwMode="blackWhite">
          <a:xfrm>
            <a:off x="431371" y="1669252"/>
            <a:ext cx="5131229" cy="1073948"/>
          </a:xfrm>
          <a:ln w="25400"/>
          <a:effectLst/>
        </p:spPr>
        <p:txBody>
          <a:bodyPr tIns="91440" bIns="91440" anchor="t"/>
          <a:lstStyle>
            <a:lvl1pPr algn="l">
              <a:lnSpc>
                <a:spcPct val="100000"/>
              </a:lnSpc>
              <a:spcBef>
                <a:spcPct val="25000"/>
              </a:spcBef>
              <a:defRPr lang="en-US" sz="2900" b="1" kern="1200" cap="all" spc="-60" baseline="0" dirty="0"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/>
              <a:t>Title Goes Here</a:t>
            </a:r>
            <a:br>
              <a:rPr lang="en-US"/>
            </a:br>
            <a:r>
              <a:rPr lang="en-US"/>
              <a:t>Second Line Optional</a:t>
            </a:r>
          </a:p>
        </p:txBody>
      </p:sp>
      <p:sp>
        <p:nvSpPr>
          <p:cNvPr id="51" name="Rectangle 50"/>
          <p:cNvSpPr/>
          <p:nvPr userDrawn="1"/>
        </p:nvSpPr>
        <p:spPr>
          <a:xfrm>
            <a:off x="4864884" y="5903089"/>
            <a:ext cx="7327116" cy="74078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78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>
                <a:solidFill>
                  <a:schemeClr val="bg1"/>
                </a:solidFill>
              </a:rPr>
              <a:t>CONFIDENTIAL AND PROPRIETARY</a:t>
            </a:r>
          </a:p>
        </p:txBody>
      </p:sp>
      <p:sp>
        <p:nvSpPr>
          <p:cNvPr id="61" name="Slide Number Placeholder 1"/>
          <p:cNvSpPr txBox="1">
            <a:spLocks/>
          </p:cNvSpPr>
          <p:nvPr userDrawn="1"/>
        </p:nvSpPr>
        <p:spPr>
          <a:xfrm>
            <a:off x="333813" y="6302856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fld id="{9899D5D8-9A89-49C6-87E2-D5B81659BB09}" type="slidenum">
              <a:rPr lang="en-US" sz="1300" b="0" smtClean="0">
                <a:solidFill>
                  <a:schemeClr val="bg1"/>
                </a:solidFill>
              </a:rPr>
              <a:pPr algn="l"/>
              <a:t>‹#›</a:t>
            </a:fld>
            <a:endParaRPr lang="en-US" sz="1300" b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6710636" y="5931672"/>
            <a:ext cx="5224214" cy="670193"/>
            <a:chOff x="7003917" y="-725488"/>
            <a:chExt cx="10382383" cy="1331913"/>
          </a:xfrm>
        </p:grpSpPr>
        <p:sp>
          <p:nvSpPr>
            <p:cNvPr id="16" name="Rectangle 12"/>
            <p:cNvSpPr>
              <a:spLocks noChangeArrowheads="1"/>
            </p:cNvSpPr>
            <p:nvPr userDrawn="1"/>
          </p:nvSpPr>
          <p:spPr bwMode="auto">
            <a:xfrm>
              <a:off x="10345738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3"/>
            <p:cNvSpPr>
              <a:spLocks noChangeArrowheads="1"/>
            </p:cNvSpPr>
            <p:nvPr userDrawn="1"/>
          </p:nvSpPr>
          <p:spPr bwMode="auto">
            <a:xfrm>
              <a:off x="17357725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10807700" y="-511175"/>
              <a:ext cx="250825" cy="395288"/>
            </a:xfrm>
            <a:custGeom>
              <a:avLst/>
              <a:gdLst>
                <a:gd name="T0" fmla="*/ 88 w 158"/>
                <a:gd name="T1" fmla="*/ 0 h 249"/>
                <a:gd name="T2" fmla="*/ 114 w 158"/>
                <a:gd name="T3" fmla="*/ 2 h 249"/>
                <a:gd name="T4" fmla="*/ 137 w 158"/>
                <a:gd name="T5" fmla="*/ 9 h 249"/>
                <a:gd name="T6" fmla="*/ 156 w 158"/>
                <a:gd name="T7" fmla="*/ 26 h 249"/>
                <a:gd name="T8" fmla="*/ 130 w 158"/>
                <a:gd name="T9" fmla="*/ 51 h 249"/>
                <a:gd name="T10" fmla="*/ 114 w 158"/>
                <a:gd name="T11" fmla="*/ 35 h 249"/>
                <a:gd name="T12" fmla="*/ 88 w 158"/>
                <a:gd name="T13" fmla="*/ 30 h 249"/>
                <a:gd name="T14" fmla="*/ 65 w 158"/>
                <a:gd name="T15" fmla="*/ 33 h 249"/>
                <a:gd name="T16" fmla="*/ 51 w 158"/>
                <a:gd name="T17" fmla="*/ 42 h 249"/>
                <a:gd name="T18" fmla="*/ 44 w 158"/>
                <a:gd name="T19" fmla="*/ 54 h 249"/>
                <a:gd name="T20" fmla="*/ 41 w 158"/>
                <a:gd name="T21" fmla="*/ 65 h 249"/>
                <a:gd name="T22" fmla="*/ 46 w 158"/>
                <a:gd name="T23" fmla="*/ 84 h 249"/>
                <a:gd name="T24" fmla="*/ 55 w 158"/>
                <a:gd name="T25" fmla="*/ 93 h 249"/>
                <a:gd name="T26" fmla="*/ 72 w 158"/>
                <a:gd name="T27" fmla="*/ 103 h 249"/>
                <a:gd name="T28" fmla="*/ 90 w 158"/>
                <a:gd name="T29" fmla="*/ 110 h 249"/>
                <a:gd name="T30" fmla="*/ 109 w 158"/>
                <a:gd name="T31" fmla="*/ 114 h 249"/>
                <a:gd name="T32" fmla="*/ 128 w 158"/>
                <a:gd name="T33" fmla="*/ 124 h 249"/>
                <a:gd name="T34" fmla="*/ 144 w 158"/>
                <a:gd name="T35" fmla="*/ 135 h 249"/>
                <a:gd name="T36" fmla="*/ 156 w 158"/>
                <a:gd name="T37" fmla="*/ 151 h 249"/>
                <a:gd name="T38" fmla="*/ 158 w 158"/>
                <a:gd name="T39" fmla="*/ 177 h 249"/>
                <a:gd name="T40" fmla="*/ 156 w 158"/>
                <a:gd name="T41" fmla="*/ 203 h 249"/>
                <a:gd name="T42" fmla="*/ 144 w 158"/>
                <a:gd name="T43" fmla="*/ 221 h 249"/>
                <a:gd name="T44" fmla="*/ 125 w 158"/>
                <a:gd name="T45" fmla="*/ 238 h 249"/>
                <a:gd name="T46" fmla="*/ 102 w 158"/>
                <a:gd name="T47" fmla="*/ 247 h 249"/>
                <a:gd name="T48" fmla="*/ 76 w 158"/>
                <a:gd name="T49" fmla="*/ 249 h 249"/>
                <a:gd name="T50" fmla="*/ 46 w 158"/>
                <a:gd name="T51" fmla="*/ 247 h 249"/>
                <a:gd name="T52" fmla="*/ 21 w 158"/>
                <a:gd name="T53" fmla="*/ 235 h 249"/>
                <a:gd name="T54" fmla="*/ 0 w 158"/>
                <a:gd name="T55" fmla="*/ 217 h 249"/>
                <a:gd name="T56" fmla="*/ 28 w 158"/>
                <a:gd name="T57" fmla="*/ 193 h 249"/>
                <a:gd name="T58" fmla="*/ 41 w 158"/>
                <a:gd name="T59" fmla="*/ 210 h 249"/>
                <a:gd name="T60" fmla="*/ 58 w 158"/>
                <a:gd name="T61" fmla="*/ 217 h 249"/>
                <a:gd name="T62" fmla="*/ 76 w 158"/>
                <a:gd name="T63" fmla="*/ 219 h 249"/>
                <a:gd name="T64" fmla="*/ 93 w 158"/>
                <a:gd name="T65" fmla="*/ 217 h 249"/>
                <a:gd name="T66" fmla="*/ 109 w 158"/>
                <a:gd name="T67" fmla="*/ 210 h 249"/>
                <a:gd name="T68" fmla="*/ 121 w 158"/>
                <a:gd name="T69" fmla="*/ 198 h 249"/>
                <a:gd name="T70" fmla="*/ 125 w 158"/>
                <a:gd name="T71" fmla="*/ 179 h 249"/>
                <a:gd name="T72" fmla="*/ 121 w 158"/>
                <a:gd name="T73" fmla="*/ 165 h 249"/>
                <a:gd name="T74" fmla="*/ 109 w 158"/>
                <a:gd name="T75" fmla="*/ 154 h 249"/>
                <a:gd name="T76" fmla="*/ 95 w 158"/>
                <a:gd name="T77" fmla="*/ 147 h 249"/>
                <a:gd name="T78" fmla="*/ 76 w 158"/>
                <a:gd name="T79" fmla="*/ 140 h 249"/>
                <a:gd name="T80" fmla="*/ 55 w 158"/>
                <a:gd name="T81" fmla="*/ 133 h 249"/>
                <a:gd name="T82" fmla="*/ 37 w 158"/>
                <a:gd name="T83" fmla="*/ 126 h 249"/>
                <a:gd name="T84" fmla="*/ 23 w 158"/>
                <a:gd name="T85" fmla="*/ 112 h 249"/>
                <a:gd name="T86" fmla="*/ 11 w 158"/>
                <a:gd name="T87" fmla="*/ 93 h 249"/>
                <a:gd name="T88" fmla="*/ 7 w 158"/>
                <a:gd name="T89" fmla="*/ 65 h 249"/>
                <a:gd name="T90" fmla="*/ 9 w 158"/>
                <a:gd name="T91" fmla="*/ 49 h 249"/>
                <a:gd name="T92" fmla="*/ 18 w 158"/>
                <a:gd name="T93" fmla="*/ 30 h 249"/>
                <a:gd name="T94" fmla="*/ 35 w 158"/>
                <a:gd name="T95" fmla="*/ 14 h 249"/>
                <a:gd name="T96" fmla="*/ 58 w 158"/>
                <a:gd name="T97" fmla="*/ 2 h 249"/>
                <a:gd name="T98" fmla="*/ 88 w 158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249">
                  <a:moveTo>
                    <a:pt x="88" y="0"/>
                  </a:moveTo>
                  <a:lnTo>
                    <a:pt x="114" y="2"/>
                  </a:lnTo>
                  <a:lnTo>
                    <a:pt x="137" y="9"/>
                  </a:lnTo>
                  <a:lnTo>
                    <a:pt x="156" y="26"/>
                  </a:lnTo>
                  <a:lnTo>
                    <a:pt x="130" y="51"/>
                  </a:lnTo>
                  <a:lnTo>
                    <a:pt x="114" y="35"/>
                  </a:lnTo>
                  <a:lnTo>
                    <a:pt x="88" y="30"/>
                  </a:lnTo>
                  <a:lnTo>
                    <a:pt x="65" y="33"/>
                  </a:lnTo>
                  <a:lnTo>
                    <a:pt x="51" y="42"/>
                  </a:lnTo>
                  <a:lnTo>
                    <a:pt x="44" y="54"/>
                  </a:lnTo>
                  <a:lnTo>
                    <a:pt x="41" y="65"/>
                  </a:lnTo>
                  <a:lnTo>
                    <a:pt x="46" y="84"/>
                  </a:lnTo>
                  <a:lnTo>
                    <a:pt x="55" y="93"/>
                  </a:lnTo>
                  <a:lnTo>
                    <a:pt x="72" y="103"/>
                  </a:lnTo>
                  <a:lnTo>
                    <a:pt x="90" y="110"/>
                  </a:lnTo>
                  <a:lnTo>
                    <a:pt x="109" y="114"/>
                  </a:lnTo>
                  <a:lnTo>
                    <a:pt x="128" y="124"/>
                  </a:lnTo>
                  <a:lnTo>
                    <a:pt x="144" y="135"/>
                  </a:lnTo>
                  <a:lnTo>
                    <a:pt x="156" y="151"/>
                  </a:lnTo>
                  <a:lnTo>
                    <a:pt x="158" y="177"/>
                  </a:lnTo>
                  <a:lnTo>
                    <a:pt x="156" y="203"/>
                  </a:lnTo>
                  <a:lnTo>
                    <a:pt x="144" y="221"/>
                  </a:lnTo>
                  <a:lnTo>
                    <a:pt x="125" y="238"/>
                  </a:lnTo>
                  <a:lnTo>
                    <a:pt x="102" y="247"/>
                  </a:lnTo>
                  <a:lnTo>
                    <a:pt x="76" y="249"/>
                  </a:lnTo>
                  <a:lnTo>
                    <a:pt x="46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8" y="193"/>
                  </a:lnTo>
                  <a:lnTo>
                    <a:pt x="41" y="210"/>
                  </a:lnTo>
                  <a:lnTo>
                    <a:pt x="58" y="217"/>
                  </a:lnTo>
                  <a:lnTo>
                    <a:pt x="76" y="219"/>
                  </a:lnTo>
                  <a:lnTo>
                    <a:pt x="93" y="217"/>
                  </a:lnTo>
                  <a:lnTo>
                    <a:pt x="109" y="210"/>
                  </a:lnTo>
                  <a:lnTo>
                    <a:pt x="121" y="198"/>
                  </a:lnTo>
                  <a:lnTo>
                    <a:pt x="125" y="179"/>
                  </a:lnTo>
                  <a:lnTo>
                    <a:pt x="121" y="165"/>
                  </a:lnTo>
                  <a:lnTo>
                    <a:pt x="109" y="154"/>
                  </a:lnTo>
                  <a:lnTo>
                    <a:pt x="95" y="147"/>
                  </a:lnTo>
                  <a:lnTo>
                    <a:pt x="76" y="140"/>
                  </a:lnTo>
                  <a:lnTo>
                    <a:pt x="55" y="133"/>
                  </a:lnTo>
                  <a:lnTo>
                    <a:pt x="37" y="126"/>
                  </a:lnTo>
                  <a:lnTo>
                    <a:pt x="23" y="112"/>
                  </a:lnTo>
                  <a:lnTo>
                    <a:pt x="11" y="93"/>
                  </a:lnTo>
                  <a:lnTo>
                    <a:pt x="7" y="65"/>
                  </a:lnTo>
                  <a:lnTo>
                    <a:pt x="9" y="49"/>
                  </a:lnTo>
                  <a:lnTo>
                    <a:pt x="18" y="30"/>
                  </a:lnTo>
                  <a:lnTo>
                    <a:pt x="35" y="14"/>
                  </a:lnTo>
                  <a:lnTo>
                    <a:pt x="58" y="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11136313" y="-503238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3 w 160"/>
                <a:gd name="T3" fmla="*/ 0 h 240"/>
                <a:gd name="T4" fmla="*/ 153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09 h 240"/>
                <a:gd name="T18" fmla="*/ 160 w 160"/>
                <a:gd name="T19" fmla="*/ 209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3" y="0"/>
                  </a:lnTo>
                  <a:lnTo>
                    <a:pt x="153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09"/>
                  </a:lnTo>
                  <a:lnTo>
                    <a:pt x="160" y="209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11428413" y="-511175"/>
              <a:ext cx="339725" cy="395288"/>
            </a:xfrm>
            <a:custGeom>
              <a:avLst/>
              <a:gdLst>
                <a:gd name="T0" fmla="*/ 125 w 214"/>
                <a:gd name="T1" fmla="*/ 0 h 249"/>
                <a:gd name="T2" fmla="*/ 156 w 214"/>
                <a:gd name="T3" fmla="*/ 2 h 249"/>
                <a:gd name="T4" fmla="*/ 186 w 214"/>
                <a:gd name="T5" fmla="*/ 16 h 249"/>
                <a:gd name="T6" fmla="*/ 209 w 214"/>
                <a:gd name="T7" fmla="*/ 37 h 249"/>
                <a:gd name="T8" fmla="*/ 181 w 214"/>
                <a:gd name="T9" fmla="*/ 56 h 249"/>
                <a:gd name="T10" fmla="*/ 165 w 214"/>
                <a:gd name="T11" fmla="*/ 42 h 249"/>
                <a:gd name="T12" fmla="*/ 146 w 214"/>
                <a:gd name="T13" fmla="*/ 33 h 249"/>
                <a:gd name="T14" fmla="*/ 123 w 214"/>
                <a:gd name="T15" fmla="*/ 30 h 249"/>
                <a:gd name="T16" fmla="*/ 95 w 214"/>
                <a:gd name="T17" fmla="*/ 35 h 249"/>
                <a:gd name="T18" fmla="*/ 69 w 214"/>
                <a:gd name="T19" fmla="*/ 49 h 249"/>
                <a:gd name="T20" fmla="*/ 51 w 214"/>
                <a:gd name="T21" fmla="*/ 70 h 249"/>
                <a:gd name="T22" fmla="*/ 39 w 214"/>
                <a:gd name="T23" fmla="*/ 96 h 249"/>
                <a:gd name="T24" fmla="*/ 34 w 214"/>
                <a:gd name="T25" fmla="*/ 126 h 249"/>
                <a:gd name="T26" fmla="*/ 39 w 214"/>
                <a:gd name="T27" fmla="*/ 156 h 249"/>
                <a:gd name="T28" fmla="*/ 51 w 214"/>
                <a:gd name="T29" fmla="*/ 182 h 249"/>
                <a:gd name="T30" fmla="*/ 69 w 214"/>
                <a:gd name="T31" fmla="*/ 200 h 249"/>
                <a:gd name="T32" fmla="*/ 93 w 214"/>
                <a:gd name="T33" fmla="*/ 214 h 249"/>
                <a:gd name="T34" fmla="*/ 123 w 214"/>
                <a:gd name="T35" fmla="*/ 219 h 249"/>
                <a:gd name="T36" fmla="*/ 149 w 214"/>
                <a:gd name="T37" fmla="*/ 217 h 249"/>
                <a:gd name="T38" fmla="*/ 169 w 214"/>
                <a:gd name="T39" fmla="*/ 205 h 249"/>
                <a:gd name="T40" fmla="*/ 186 w 214"/>
                <a:gd name="T41" fmla="*/ 189 h 249"/>
                <a:gd name="T42" fmla="*/ 214 w 214"/>
                <a:gd name="T43" fmla="*/ 207 h 249"/>
                <a:gd name="T44" fmla="*/ 207 w 214"/>
                <a:gd name="T45" fmla="*/ 217 h 249"/>
                <a:gd name="T46" fmla="*/ 195 w 214"/>
                <a:gd name="T47" fmla="*/ 228 h 249"/>
                <a:gd name="T48" fmla="*/ 176 w 214"/>
                <a:gd name="T49" fmla="*/ 238 h 249"/>
                <a:gd name="T50" fmla="*/ 153 w 214"/>
                <a:gd name="T51" fmla="*/ 247 h 249"/>
                <a:gd name="T52" fmla="*/ 123 w 214"/>
                <a:gd name="T53" fmla="*/ 249 h 249"/>
                <a:gd name="T54" fmla="*/ 88 w 214"/>
                <a:gd name="T55" fmla="*/ 245 h 249"/>
                <a:gd name="T56" fmla="*/ 58 w 214"/>
                <a:gd name="T57" fmla="*/ 231 h 249"/>
                <a:gd name="T58" fmla="*/ 32 w 214"/>
                <a:gd name="T59" fmla="*/ 212 h 249"/>
                <a:gd name="T60" fmla="*/ 16 w 214"/>
                <a:gd name="T61" fmla="*/ 186 h 249"/>
                <a:gd name="T62" fmla="*/ 4 w 214"/>
                <a:gd name="T63" fmla="*/ 156 h 249"/>
                <a:gd name="T64" fmla="*/ 0 w 214"/>
                <a:gd name="T65" fmla="*/ 126 h 249"/>
                <a:gd name="T66" fmla="*/ 7 w 214"/>
                <a:gd name="T67" fmla="*/ 84 h 249"/>
                <a:gd name="T68" fmla="*/ 23 w 214"/>
                <a:gd name="T69" fmla="*/ 49 h 249"/>
                <a:gd name="T70" fmla="*/ 48 w 214"/>
                <a:gd name="T71" fmla="*/ 23 h 249"/>
                <a:gd name="T72" fmla="*/ 83 w 214"/>
                <a:gd name="T73" fmla="*/ 5 h 249"/>
                <a:gd name="T74" fmla="*/ 125 w 214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249">
                  <a:moveTo>
                    <a:pt x="125" y="0"/>
                  </a:moveTo>
                  <a:lnTo>
                    <a:pt x="156" y="2"/>
                  </a:lnTo>
                  <a:lnTo>
                    <a:pt x="186" y="16"/>
                  </a:lnTo>
                  <a:lnTo>
                    <a:pt x="209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6" y="33"/>
                  </a:lnTo>
                  <a:lnTo>
                    <a:pt x="123" y="30"/>
                  </a:lnTo>
                  <a:lnTo>
                    <a:pt x="95" y="35"/>
                  </a:lnTo>
                  <a:lnTo>
                    <a:pt x="69" y="49"/>
                  </a:lnTo>
                  <a:lnTo>
                    <a:pt x="51" y="70"/>
                  </a:lnTo>
                  <a:lnTo>
                    <a:pt x="39" y="96"/>
                  </a:lnTo>
                  <a:lnTo>
                    <a:pt x="34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69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69" y="205"/>
                  </a:lnTo>
                  <a:lnTo>
                    <a:pt x="186" y="189"/>
                  </a:lnTo>
                  <a:lnTo>
                    <a:pt x="214" y="207"/>
                  </a:lnTo>
                  <a:lnTo>
                    <a:pt x="207" y="217"/>
                  </a:lnTo>
                  <a:lnTo>
                    <a:pt x="195" y="228"/>
                  </a:lnTo>
                  <a:lnTo>
                    <a:pt x="176" y="238"/>
                  </a:lnTo>
                  <a:lnTo>
                    <a:pt x="153" y="247"/>
                  </a:lnTo>
                  <a:lnTo>
                    <a:pt x="123" y="249"/>
                  </a:lnTo>
                  <a:lnTo>
                    <a:pt x="88" y="245"/>
                  </a:lnTo>
                  <a:lnTo>
                    <a:pt x="58" y="231"/>
                  </a:lnTo>
                  <a:lnTo>
                    <a:pt x="32" y="212"/>
                  </a:lnTo>
                  <a:lnTo>
                    <a:pt x="16" y="186"/>
                  </a:lnTo>
                  <a:lnTo>
                    <a:pt x="4" y="156"/>
                  </a:lnTo>
                  <a:lnTo>
                    <a:pt x="0" y="126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8" y="23"/>
                  </a:lnTo>
                  <a:lnTo>
                    <a:pt x="83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11812588" y="-503238"/>
              <a:ext cx="290513" cy="387350"/>
            </a:xfrm>
            <a:custGeom>
              <a:avLst/>
              <a:gdLst>
                <a:gd name="T0" fmla="*/ 0 w 183"/>
                <a:gd name="T1" fmla="*/ 0 h 244"/>
                <a:gd name="T2" fmla="*/ 32 w 183"/>
                <a:gd name="T3" fmla="*/ 0 h 244"/>
                <a:gd name="T4" fmla="*/ 32 w 183"/>
                <a:gd name="T5" fmla="*/ 146 h 244"/>
                <a:gd name="T6" fmla="*/ 35 w 183"/>
                <a:gd name="T7" fmla="*/ 165 h 244"/>
                <a:gd name="T8" fmla="*/ 39 w 183"/>
                <a:gd name="T9" fmla="*/ 184 h 244"/>
                <a:gd name="T10" fmla="*/ 51 w 183"/>
                <a:gd name="T11" fmla="*/ 200 h 244"/>
                <a:gd name="T12" fmla="*/ 67 w 183"/>
                <a:gd name="T13" fmla="*/ 212 h 244"/>
                <a:gd name="T14" fmla="*/ 93 w 183"/>
                <a:gd name="T15" fmla="*/ 214 h 244"/>
                <a:gd name="T16" fmla="*/ 116 w 183"/>
                <a:gd name="T17" fmla="*/ 212 h 244"/>
                <a:gd name="T18" fmla="*/ 132 w 183"/>
                <a:gd name="T19" fmla="*/ 200 h 244"/>
                <a:gd name="T20" fmla="*/ 144 w 183"/>
                <a:gd name="T21" fmla="*/ 184 h 244"/>
                <a:gd name="T22" fmla="*/ 151 w 183"/>
                <a:gd name="T23" fmla="*/ 165 h 244"/>
                <a:gd name="T24" fmla="*/ 151 w 183"/>
                <a:gd name="T25" fmla="*/ 146 h 244"/>
                <a:gd name="T26" fmla="*/ 151 w 183"/>
                <a:gd name="T27" fmla="*/ 0 h 244"/>
                <a:gd name="T28" fmla="*/ 183 w 183"/>
                <a:gd name="T29" fmla="*/ 0 h 244"/>
                <a:gd name="T30" fmla="*/ 183 w 183"/>
                <a:gd name="T31" fmla="*/ 151 h 244"/>
                <a:gd name="T32" fmla="*/ 179 w 183"/>
                <a:gd name="T33" fmla="*/ 184 h 244"/>
                <a:gd name="T34" fmla="*/ 167 w 183"/>
                <a:gd name="T35" fmla="*/ 209 h 244"/>
                <a:gd name="T36" fmla="*/ 146 w 183"/>
                <a:gd name="T37" fmla="*/ 228 h 244"/>
                <a:gd name="T38" fmla="*/ 121 w 183"/>
                <a:gd name="T39" fmla="*/ 240 h 244"/>
                <a:gd name="T40" fmla="*/ 93 w 183"/>
                <a:gd name="T41" fmla="*/ 244 h 244"/>
                <a:gd name="T42" fmla="*/ 62 w 183"/>
                <a:gd name="T43" fmla="*/ 240 h 244"/>
                <a:gd name="T44" fmla="*/ 37 w 183"/>
                <a:gd name="T45" fmla="*/ 228 h 244"/>
                <a:gd name="T46" fmla="*/ 16 w 183"/>
                <a:gd name="T47" fmla="*/ 209 h 244"/>
                <a:gd name="T48" fmla="*/ 4 w 183"/>
                <a:gd name="T49" fmla="*/ 184 h 244"/>
                <a:gd name="T50" fmla="*/ 0 w 183"/>
                <a:gd name="T51" fmla="*/ 151 h 244"/>
                <a:gd name="T52" fmla="*/ 0 w 183"/>
                <a:gd name="T5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4">
                  <a:moveTo>
                    <a:pt x="0" y="0"/>
                  </a:moveTo>
                  <a:lnTo>
                    <a:pt x="32" y="0"/>
                  </a:lnTo>
                  <a:lnTo>
                    <a:pt x="32" y="146"/>
                  </a:lnTo>
                  <a:lnTo>
                    <a:pt x="35" y="165"/>
                  </a:lnTo>
                  <a:lnTo>
                    <a:pt x="39" y="184"/>
                  </a:lnTo>
                  <a:lnTo>
                    <a:pt x="51" y="200"/>
                  </a:lnTo>
                  <a:lnTo>
                    <a:pt x="67" y="212"/>
                  </a:lnTo>
                  <a:lnTo>
                    <a:pt x="93" y="214"/>
                  </a:lnTo>
                  <a:lnTo>
                    <a:pt x="116" y="212"/>
                  </a:lnTo>
                  <a:lnTo>
                    <a:pt x="132" y="200"/>
                  </a:lnTo>
                  <a:lnTo>
                    <a:pt x="144" y="184"/>
                  </a:lnTo>
                  <a:lnTo>
                    <a:pt x="151" y="165"/>
                  </a:lnTo>
                  <a:lnTo>
                    <a:pt x="151" y="146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83" y="151"/>
                  </a:lnTo>
                  <a:lnTo>
                    <a:pt x="179" y="184"/>
                  </a:lnTo>
                  <a:lnTo>
                    <a:pt x="167" y="209"/>
                  </a:lnTo>
                  <a:lnTo>
                    <a:pt x="146" y="228"/>
                  </a:lnTo>
                  <a:lnTo>
                    <a:pt x="121" y="240"/>
                  </a:lnTo>
                  <a:lnTo>
                    <a:pt x="93" y="244"/>
                  </a:lnTo>
                  <a:lnTo>
                    <a:pt x="62" y="240"/>
                  </a:lnTo>
                  <a:lnTo>
                    <a:pt x="37" y="228"/>
                  </a:lnTo>
                  <a:lnTo>
                    <a:pt x="16" y="209"/>
                  </a:lnTo>
                  <a:lnTo>
                    <a:pt x="4" y="184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12196763" y="-503238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2 h 240"/>
                <a:gd name="T10" fmla="*/ 114 w 170"/>
                <a:gd name="T11" fmla="*/ 95 h 240"/>
                <a:gd name="T12" fmla="*/ 123 w 170"/>
                <a:gd name="T13" fmla="*/ 84 h 240"/>
                <a:gd name="T14" fmla="*/ 125 w 170"/>
                <a:gd name="T15" fmla="*/ 67 h 240"/>
                <a:gd name="T16" fmla="*/ 123 w 170"/>
                <a:gd name="T17" fmla="*/ 51 h 240"/>
                <a:gd name="T18" fmla="*/ 114 w 170"/>
                <a:gd name="T19" fmla="*/ 39 h 240"/>
                <a:gd name="T20" fmla="*/ 102 w 170"/>
                <a:gd name="T21" fmla="*/ 32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1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7 h 240"/>
                <a:gd name="T44" fmla="*/ 156 w 170"/>
                <a:gd name="T45" fmla="*/ 88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5 h 240"/>
                <a:gd name="T58" fmla="*/ 32 w 170"/>
                <a:gd name="T59" fmla="*/ 135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2"/>
                  </a:lnTo>
                  <a:lnTo>
                    <a:pt x="114" y="95"/>
                  </a:lnTo>
                  <a:lnTo>
                    <a:pt x="123" y="84"/>
                  </a:lnTo>
                  <a:lnTo>
                    <a:pt x="125" y="67"/>
                  </a:lnTo>
                  <a:lnTo>
                    <a:pt x="123" y="51"/>
                  </a:lnTo>
                  <a:lnTo>
                    <a:pt x="114" y="39"/>
                  </a:lnTo>
                  <a:lnTo>
                    <a:pt x="102" y="32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1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7"/>
                  </a:lnTo>
                  <a:lnTo>
                    <a:pt x="156" y="88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5"/>
                  </a:lnTo>
                  <a:lnTo>
                    <a:pt x="32" y="135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/>
            </p:cNvSpPr>
            <p:nvPr userDrawn="1"/>
          </p:nvSpPr>
          <p:spPr bwMode="auto">
            <a:xfrm>
              <a:off x="12520613" y="-503238"/>
              <a:ext cx="255588" cy="381000"/>
            </a:xfrm>
            <a:custGeom>
              <a:avLst/>
              <a:gdLst>
                <a:gd name="T0" fmla="*/ 0 w 161"/>
                <a:gd name="T1" fmla="*/ 0 h 240"/>
                <a:gd name="T2" fmla="*/ 156 w 161"/>
                <a:gd name="T3" fmla="*/ 0 h 240"/>
                <a:gd name="T4" fmla="*/ 156 w 161"/>
                <a:gd name="T5" fmla="*/ 30 h 240"/>
                <a:gd name="T6" fmla="*/ 33 w 161"/>
                <a:gd name="T7" fmla="*/ 30 h 240"/>
                <a:gd name="T8" fmla="*/ 33 w 161"/>
                <a:gd name="T9" fmla="*/ 102 h 240"/>
                <a:gd name="T10" fmla="*/ 147 w 161"/>
                <a:gd name="T11" fmla="*/ 102 h 240"/>
                <a:gd name="T12" fmla="*/ 147 w 161"/>
                <a:gd name="T13" fmla="*/ 133 h 240"/>
                <a:gd name="T14" fmla="*/ 33 w 161"/>
                <a:gd name="T15" fmla="*/ 133 h 240"/>
                <a:gd name="T16" fmla="*/ 33 w 161"/>
                <a:gd name="T17" fmla="*/ 209 h 240"/>
                <a:gd name="T18" fmla="*/ 161 w 161"/>
                <a:gd name="T19" fmla="*/ 209 h 240"/>
                <a:gd name="T20" fmla="*/ 161 w 161"/>
                <a:gd name="T21" fmla="*/ 240 h 240"/>
                <a:gd name="T22" fmla="*/ 0 w 161"/>
                <a:gd name="T23" fmla="*/ 240 h 240"/>
                <a:gd name="T24" fmla="*/ 0 w 161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3" y="30"/>
                  </a:lnTo>
                  <a:lnTo>
                    <a:pt x="33" y="102"/>
                  </a:lnTo>
                  <a:lnTo>
                    <a:pt x="147" y="102"/>
                  </a:lnTo>
                  <a:lnTo>
                    <a:pt x="147" y="133"/>
                  </a:lnTo>
                  <a:lnTo>
                    <a:pt x="33" y="133"/>
                  </a:lnTo>
                  <a:lnTo>
                    <a:pt x="33" y="209"/>
                  </a:lnTo>
                  <a:lnTo>
                    <a:pt x="161" y="209"/>
                  </a:lnTo>
                  <a:lnTo>
                    <a:pt x="161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/>
            </p:cNvSpPr>
            <p:nvPr userDrawn="1"/>
          </p:nvSpPr>
          <p:spPr bwMode="auto">
            <a:xfrm>
              <a:off x="12976225" y="-511175"/>
              <a:ext cx="334963" cy="395288"/>
            </a:xfrm>
            <a:custGeom>
              <a:avLst/>
              <a:gdLst>
                <a:gd name="T0" fmla="*/ 123 w 211"/>
                <a:gd name="T1" fmla="*/ 0 h 249"/>
                <a:gd name="T2" fmla="*/ 156 w 211"/>
                <a:gd name="T3" fmla="*/ 2 h 249"/>
                <a:gd name="T4" fmla="*/ 184 w 211"/>
                <a:gd name="T5" fmla="*/ 16 h 249"/>
                <a:gd name="T6" fmla="*/ 207 w 211"/>
                <a:gd name="T7" fmla="*/ 37 h 249"/>
                <a:gd name="T8" fmla="*/ 181 w 211"/>
                <a:gd name="T9" fmla="*/ 56 h 249"/>
                <a:gd name="T10" fmla="*/ 165 w 211"/>
                <a:gd name="T11" fmla="*/ 42 h 249"/>
                <a:gd name="T12" fmla="*/ 144 w 211"/>
                <a:gd name="T13" fmla="*/ 33 h 249"/>
                <a:gd name="T14" fmla="*/ 123 w 211"/>
                <a:gd name="T15" fmla="*/ 30 h 249"/>
                <a:gd name="T16" fmla="*/ 93 w 211"/>
                <a:gd name="T17" fmla="*/ 35 h 249"/>
                <a:gd name="T18" fmla="*/ 67 w 211"/>
                <a:gd name="T19" fmla="*/ 49 h 249"/>
                <a:gd name="T20" fmla="*/ 49 w 211"/>
                <a:gd name="T21" fmla="*/ 70 h 249"/>
                <a:gd name="T22" fmla="*/ 37 w 211"/>
                <a:gd name="T23" fmla="*/ 96 h 249"/>
                <a:gd name="T24" fmla="*/ 35 w 211"/>
                <a:gd name="T25" fmla="*/ 126 h 249"/>
                <a:gd name="T26" fmla="*/ 37 w 211"/>
                <a:gd name="T27" fmla="*/ 156 h 249"/>
                <a:gd name="T28" fmla="*/ 49 w 211"/>
                <a:gd name="T29" fmla="*/ 182 h 249"/>
                <a:gd name="T30" fmla="*/ 67 w 211"/>
                <a:gd name="T31" fmla="*/ 200 h 249"/>
                <a:gd name="T32" fmla="*/ 93 w 211"/>
                <a:gd name="T33" fmla="*/ 214 h 249"/>
                <a:gd name="T34" fmla="*/ 123 w 211"/>
                <a:gd name="T35" fmla="*/ 219 h 249"/>
                <a:gd name="T36" fmla="*/ 149 w 211"/>
                <a:gd name="T37" fmla="*/ 217 h 249"/>
                <a:gd name="T38" fmla="*/ 170 w 211"/>
                <a:gd name="T39" fmla="*/ 205 h 249"/>
                <a:gd name="T40" fmla="*/ 186 w 211"/>
                <a:gd name="T41" fmla="*/ 189 h 249"/>
                <a:gd name="T42" fmla="*/ 211 w 211"/>
                <a:gd name="T43" fmla="*/ 207 h 249"/>
                <a:gd name="T44" fmla="*/ 205 w 211"/>
                <a:gd name="T45" fmla="*/ 217 h 249"/>
                <a:gd name="T46" fmla="*/ 193 w 211"/>
                <a:gd name="T47" fmla="*/ 228 h 249"/>
                <a:gd name="T48" fmla="*/ 174 w 211"/>
                <a:gd name="T49" fmla="*/ 238 h 249"/>
                <a:gd name="T50" fmla="*/ 151 w 211"/>
                <a:gd name="T51" fmla="*/ 247 h 249"/>
                <a:gd name="T52" fmla="*/ 121 w 211"/>
                <a:gd name="T53" fmla="*/ 249 h 249"/>
                <a:gd name="T54" fmla="*/ 86 w 211"/>
                <a:gd name="T55" fmla="*/ 245 h 249"/>
                <a:gd name="T56" fmla="*/ 56 w 211"/>
                <a:gd name="T57" fmla="*/ 231 h 249"/>
                <a:gd name="T58" fmla="*/ 32 w 211"/>
                <a:gd name="T59" fmla="*/ 212 h 249"/>
                <a:gd name="T60" fmla="*/ 14 w 211"/>
                <a:gd name="T61" fmla="*/ 186 h 249"/>
                <a:gd name="T62" fmla="*/ 2 w 211"/>
                <a:gd name="T63" fmla="*/ 156 h 249"/>
                <a:gd name="T64" fmla="*/ 0 w 211"/>
                <a:gd name="T65" fmla="*/ 126 h 249"/>
                <a:gd name="T66" fmla="*/ 4 w 211"/>
                <a:gd name="T67" fmla="*/ 84 h 249"/>
                <a:gd name="T68" fmla="*/ 21 w 211"/>
                <a:gd name="T69" fmla="*/ 49 h 249"/>
                <a:gd name="T70" fmla="*/ 49 w 211"/>
                <a:gd name="T71" fmla="*/ 23 h 249"/>
                <a:gd name="T72" fmla="*/ 83 w 211"/>
                <a:gd name="T73" fmla="*/ 5 h 249"/>
                <a:gd name="T74" fmla="*/ 123 w 211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7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7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70" y="205"/>
                  </a:lnTo>
                  <a:lnTo>
                    <a:pt x="186" y="189"/>
                  </a:lnTo>
                  <a:lnTo>
                    <a:pt x="211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4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2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4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3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/>
            <p:cNvSpPr>
              <a:spLocks noEditPoints="1"/>
            </p:cNvSpPr>
            <p:nvPr userDrawn="1"/>
          </p:nvSpPr>
          <p:spPr bwMode="auto">
            <a:xfrm>
              <a:off x="13341350" y="-511175"/>
              <a:ext cx="395288" cy="395288"/>
            </a:xfrm>
            <a:custGeom>
              <a:avLst/>
              <a:gdLst>
                <a:gd name="T0" fmla="*/ 123 w 249"/>
                <a:gd name="T1" fmla="*/ 30 h 249"/>
                <a:gd name="T2" fmla="*/ 93 w 249"/>
                <a:gd name="T3" fmla="*/ 35 h 249"/>
                <a:gd name="T4" fmla="*/ 70 w 249"/>
                <a:gd name="T5" fmla="*/ 49 h 249"/>
                <a:gd name="T6" fmla="*/ 49 w 249"/>
                <a:gd name="T7" fmla="*/ 68 h 249"/>
                <a:gd name="T8" fmla="*/ 37 w 249"/>
                <a:gd name="T9" fmla="*/ 96 h 249"/>
                <a:gd name="T10" fmla="*/ 35 w 249"/>
                <a:gd name="T11" fmla="*/ 124 h 249"/>
                <a:gd name="T12" fmla="*/ 37 w 249"/>
                <a:gd name="T13" fmla="*/ 154 h 249"/>
                <a:gd name="T14" fmla="*/ 49 w 249"/>
                <a:gd name="T15" fmla="*/ 182 h 249"/>
                <a:gd name="T16" fmla="*/ 70 w 249"/>
                <a:gd name="T17" fmla="*/ 200 h 249"/>
                <a:gd name="T18" fmla="*/ 93 w 249"/>
                <a:gd name="T19" fmla="*/ 214 h 249"/>
                <a:gd name="T20" fmla="*/ 123 w 249"/>
                <a:gd name="T21" fmla="*/ 219 h 249"/>
                <a:gd name="T22" fmla="*/ 154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0 w 249"/>
                <a:gd name="T29" fmla="*/ 154 h 249"/>
                <a:gd name="T30" fmla="*/ 214 w 249"/>
                <a:gd name="T31" fmla="*/ 124 h 249"/>
                <a:gd name="T32" fmla="*/ 210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4 w 249"/>
                <a:gd name="T39" fmla="*/ 35 h 249"/>
                <a:gd name="T40" fmla="*/ 123 w 249"/>
                <a:gd name="T41" fmla="*/ 30 h 249"/>
                <a:gd name="T42" fmla="*/ 123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2 w 249"/>
                <a:gd name="T51" fmla="*/ 84 h 249"/>
                <a:gd name="T52" fmla="*/ 249 w 249"/>
                <a:gd name="T53" fmla="*/ 124 h 249"/>
                <a:gd name="T54" fmla="*/ 242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3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5 w 249"/>
                <a:gd name="T71" fmla="*/ 165 h 249"/>
                <a:gd name="T72" fmla="*/ 0 w 249"/>
                <a:gd name="T73" fmla="*/ 124 h 249"/>
                <a:gd name="T74" fmla="*/ 5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3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3" y="30"/>
                  </a:moveTo>
                  <a:lnTo>
                    <a:pt x="93" y="35"/>
                  </a:lnTo>
                  <a:lnTo>
                    <a:pt x="70" y="49"/>
                  </a:lnTo>
                  <a:lnTo>
                    <a:pt x="49" y="68"/>
                  </a:lnTo>
                  <a:lnTo>
                    <a:pt x="37" y="96"/>
                  </a:lnTo>
                  <a:lnTo>
                    <a:pt x="35" y="124"/>
                  </a:lnTo>
                  <a:lnTo>
                    <a:pt x="37" y="154"/>
                  </a:lnTo>
                  <a:lnTo>
                    <a:pt x="49" y="182"/>
                  </a:lnTo>
                  <a:lnTo>
                    <a:pt x="70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54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0" y="154"/>
                  </a:lnTo>
                  <a:lnTo>
                    <a:pt x="214" y="124"/>
                  </a:lnTo>
                  <a:lnTo>
                    <a:pt x="210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4" y="35"/>
                  </a:lnTo>
                  <a:lnTo>
                    <a:pt x="123" y="30"/>
                  </a:lnTo>
                  <a:close/>
                  <a:moveTo>
                    <a:pt x="123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2" y="84"/>
                  </a:lnTo>
                  <a:lnTo>
                    <a:pt x="249" y="124"/>
                  </a:lnTo>
                  <a:lnTo>
                    <a:pt x="242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3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5" y="165"/>
                  </a:lnTo>
                  <a:lnTo>
                    <a:pt x="0" y="124"/>
                  </a:lnTo>
                  <a:lnTo>
                    <a:pt x="5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/>
            <p:cNvSpPr>
              <a:spLocks/>
            </p:cNvSpPr>
            <p:nvPr userDrawn="1"/>
          </p:nvSpPr>
          <p:spPr bwMode="auto">
            <a:xfrm>
              <a:off x="1381125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2 w 207"/>
                <a:gd name="T5" fmla="*/ 198 h 240"/>
                <a:gd name="T6" fmla="*/ 174 w 207"/>
                <a:gd name="T7" fmla="*/ 198 h 240"/>
                <a:gd name="T8" fmla="*/ 174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5 w 207"/>
                <a:gd name="T15" fmla="*/ 240 h 240"/>
                <a:gd name="T16" fmla="*/ 32 w 207"/>
                <a:gd name="T17" fmla="*/ 42 h 240"/>
                <a:gd name="T18" fmla="*/ 32 w 207"/>
                <a:gd name="T19" fmla="*/ 42 h 240"/>
                <a:gd name="T20" fmla="*/ 32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5" y="2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"/>
            <p:cNvSpPr>
              <a:spLocks/>
            </p:cNvSpPr>
            <p:nvPr userDrawn="1"/>
          </p:nvSpPr>
          <p:spPr bwMode="auto">
            <a:xfrm>
              <a:off x="1422400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4"/>
            <p:cNvSpPr>
              <a:spLocks/>
            </p:cNvSpPr>
            <p:nvPr userDrawn="1"/>
          </p:nvSpPr>
          <p:spPr bwMode="auto">
            <a:xfrm>
              <a:off x="14652625" y="-503238"/>
              <a:ext cx="252413" cy="381000"/>
            </a:xfrm>
            <a:custGeom>
              <a:avLst/>
              <a:gdLst>
                <a:gd name="T0" fmla="*/ 0 w 159"/>
                <a:gd name="T1" fmla="*/ 0 h 240"/>
                <a:gd name="T2" fmla="*/ 154 w 159"/>
                <a:gd name="T3" fmla="*/ 0 h 240"/>
                <a:gd name="T4" fmla="*/ 154 w 159"/>
                <a:gd name="T5" fmla="*/ 30 h 240"/>
                <a:gd name="T6" fmla="*/ 31 w 159"/>
                <a:gd name="T7" fmla="*/ 30 h 240"/>
                <a:gd name="T8" fmla="*/ 31 w 159"/>
                <a:gd name="T9" fmla="*/ 102 h 240"/>
                <a:gd name="T10" fmla="*/ 145 w 159"/>
                <a:gd name="T11" fmla="*/ 102 h 240"/>
                <a:gd name="T12" fmla="*/ 145 w 159"/>
                <a:gd name="T13" fmla="*/ 133 h 240"/>
                <a:gd name="T14" fmla="*/ 31 w 159"/>
                <a:gd name="T15" fmla="*/ 133 h 240"/>
                <a:gd name="T16" fmla="*/ 31 w 159"/>
                <a:gd name="T17" fmla="*/ 209 h 240"/>
                <a:gd name="T18" fmla="*/ 159 w 159"/>
                <a:gd name="T19" fmla="*/ 209 h 240"/>
                <a:gd name="T20" fmla="*/ 159 w 159"/>
                <a:gd name="T21" fmla="*/ 240 h 240"/>
                <a:gd name="T22" fmla="*/ 0 w 159"/>
                <a:gd name="T23" fmla="*/ 240 h 240"/>
                <a:gd name="T24" fmla="*/ 0 w 159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40">
                  <a:moveTo>
                    <a:pt x="0" y="0"/>
                  </a:moveTo>
                  <a:lnTo>
                    <a:pt x="154" y="0"/>
                  </a:lnTo>
                  <a:lnTo>
                    <a:pt x="154" y="30"/>
                  </a:lnTo>
                  <a:lnTo>
                    <a:pt x="31" y="30"/>
                  </a:lnTo>
                  <a:lnTo>
                    <a:pt x="31" y="102"/>
                  </a:lnTo>
                  <a:lnTo>
                    <a:pt x="145" y="102"/>
                  </a:lnTo>
                  <a:lnTo>
                    <a:pt x="145" y="133"/>
                  </a:lnTo>
                  <a:lnTo>
                    <a:pt x="31" y="133"/>
                  </a:lnTo>
                  <a:lnTo>
                    <a:pt x="31" y="209"/>
                  </a:lnTo>
                  <a:lnTo>
                    <a:pt x="159" y="209"/>
                  </a:lnTo>
                  <a:lnTo>
                    <a:pt x="159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5"/>
            <p:cNvSpPr>
              <a:spLocks/>
            </p:cNvSpPr>
            <p:nvPr userDrawn="1"/>
          </p:nvSpPr>
          <p:spPr bwMode="auto">
            <a:xfrm>
              <a:off x="14955838" y="-511175"/>
              <a:ext cx="336550" cy="395288"/>
            </a:xfrm>
            <a:custGeom>
              <a:avLst/>
              <a:gdLst>
                <a:gd name="T0" fmla="*/ 123 w 212"/>
                <a:gd name="T1" fmla="*/ 0 h 249"/>
                <a:gd name="T2" fmla="*/ 156 w 212"/>
                <a:gd name="T3" fmla="*/ 2 h 249"/>
                <a:gd name="T4" fmla="*/ 184 w 212"/>
                <a:gd name="T5" fmla="*/ 16 h 249"/>
                <a:gd name="T6" fmla="*/ 207 w 212"/>
                <a:gd name="T7" fmla="*/ 37 h 249"/>
                <a:gd name="T8" fmla="*/ 179 w 212"/>
                <a:gd name="T9" fmla="*/ 56 h 249"/>
                <a:gd name="T10" fmla="*/ 165 w 212"/>
                <a:gd name="T11" fmla="*/ 42 h 249"/>
                <a:gd name="T12" fmla="*/ 144 w 212"/>
                <a:gd name="T13" fmla="*/ 33 h 249"/>
                <a:gd name="T14" fmla="*/ 123 w 212"/>
                <a:gd name="T15" fmla="*/ 30 h 249"/>
                <a:gd name="T16" fmla="*/ 93 w 212"/>
                <a:gd name="T17" fmla="*/ 35 h 249"/>
                <a:gd name="T18" fmla="*/ 68 w 212"/>
                <a:gd name="T19" fmla="*/ 49 h 249"/>
                <a:gd name="T20" fmla="*/ 49 w 212"/>
                <a:gd name="T21" fmla="*/ 70 h 249"/>
                <a:gd name="T22" fmla="*/ 37 w 212"/>
                <a:gd name="T23" fmla="*/ 96 h 249"/>
                <a:gd name="T24" fmla="*/ 33 w 212"/>
                <a:gd name="T25" fmla="*/ 126 h 249"/>
                <a:gd name="T26" fmla="*/ 37 w 212"/>
                <a:gd name="T27" fmla="*/ 156 h 249"/>
                <a:gd name="T28" fmla="*/ 49 w 212"/>
                <a:gd name="T29" fmla="*/ 182 h 249"/>
                <a:gd name="T30" fmla="*/ 68 w 212"/>
                <a:gd name="T31" fmla="*/ 200 h 249"/>
                <a:gd name="T32" fmla="*/ 93 w 212"/>
                <a:gd name="T33" fmla="*/ 214 h 249"/>
                <a:gd name="T34" fmla="*/ 123 w 212"/>
                <a:gd name="T35" fmla="*/ 219 h 249"/>
                <a:gd name="T36" fmla="*/ 147 w 212"/>
                <a:gd name="T37" fmla="*/ 217 h 249"/>
                <a:gd name="T38" fmla="*/ 168 w 212"/>
                <a:gd name="T39" fmla="*/ 205 h 249"/>
                <a:gd name="T40" fmla="*/ 184 w 212"/>
                <a:gd name="T41" fmla="*/ 189 h 249"/>
                <a:gd name="T42" fmla="*/ 212 w 212"/>
                <a:gd name="T43" fmla="*/ 207 h 249"/>
                <a:gd name="T44" fmla="*/ 205 w 212"/>
                <a:gd name="T45" fmla="*/ 217 h 249"/>
                <a:gd name="T46" fmla="*/ 193 w 212"/>
                <a:gd name="T47" fmla="*/ 228 h 249"/>
                <a:gd name="T48" fmla="*/ 175 w 212"/>
                <a:gd name="T49" fmla="*/ 238 h 249"/>
                <a:gd name="T50" fmla="*/ 151 w 212"/>
                <a:gd name="T51" fmla="*/ 247 h 249"/>
                <a:gd name="T52" fmla="*/ 121 w 212"/>
                <a:gd name="T53" fmla="*/ 249 h 249"/>
                <a:gd name="T54" fmla="*/ 86 w 212"/>
                <a:gd name="T55" fmla="*/ 245 h 249"/>
                <a:gd name="T56" fmla="*/ 56 w 212"/>
                <a:gd name="T57" fmla="*/ 231 h 249"/>
                <a:gd name="T58" fmla="*/ 33 w 212"/>
                <a:gd name="T59" fmla="*/ 212 h 249"/>
                <a:gd name="T60" fmla="*/ 14 w 212"/>
                <a:gd name="T61" fmla="*/ 186 h 249"/>
                <a:gd name="T62" fmla="*/ 2 w 212"/>
                <a:gd name="T63" fmla="*/ 156 h 249"/>
                <a:gd name="T64" fmla="*/ 0 w 212"/>
                <a:gd name="T65" fmla="*/ 126 h 249"/>
                <a:gd name="T66" fmla="*/ 5 w 212"/>
                <a:gd name="T67" fmla="*/ 84 h 249"/>
                <a:gd name="T68" fmla="*/ 21 w 212"/>
                <a:gd name="T69" fmla="*/ 49 h 249"/>
                <a:gd name="T70" fmla="*/ 49 w 212"/>
                <a:gd name="T71" fmla="*/ 23 h 249"/>
                <a:gd name="T72" fmla="*/ 82 w 212"/>
                <a:gd name="T73" fmla="*/ 5 h 249"/>
                <a:gd name="T74" fmla="*/ 123 w 212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2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79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8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3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8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7" y="217"/>
                  </a:lnTo>
                  <a:lnTo>
                    <a:pt x="168" y="205"/>
                  </a:lnTo>
                  <a:lnTo>
                    <a:pt x="184" y="189"/>
                  </a:lnTo>
                  <a:lnTo>
                    <a:pt x="212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5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3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5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2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6"/>
            <p:cNvSpPr>
              <a:spLocks/>
            </p:cNvSpPr>
            <p:nvPr userDrawn="1"/>
          </p:nvSpPr>
          <p:spPr bwMode="auto">
            <a:xfrm>
              <a:off x="15311438" y="-503238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6 w 186"/>
                <a:gd name="T11" fmla="*/ 240 h 240"/>
                <a:gd name="T12" fmla="*/ 76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6" y="240"/>
                  </a:lnTo>
                  <a:lnTo>
                    <a:pt x="76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27"/>
            <p:cNvSpPr>
              <a:spLocks noChangeArrowheads="1"/>
            </p:cNvSpPr>
            <p:nvPr userDrawn="1"/>
          </p:nvSpPr>
          <p:spPr bwMode="auto">
            <a:xfrm>
              <a:off x="15662275" y="-503238"/>
              <a:ext cx="50800" cy="3810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8"/>
            <p:cNvSpPr>
              <a:spLocks noEditPoints="1"/>
            </p:cNvSpPr>
            <p:nvPr userDrawn="1"/>
          </p:nvSpPr>
          <p:spPr bwMode="auto">
            <a:xfrm>
              <a:off x="15776575" y="-511175"/>
              <a:ext cx="395288" cy="395288"/>
            </a:xfrm>
            <a:custGeom>
              <a:avLst/>
              <a:gdLst>
                <a:gd name="T0" fmla="*/ 125 w 249"/>
                <a:gd name="T1" fmla="*/ 30 h 249"/>
                <a:gd name="T2" fmla="*/ 95 w 249"/>
                <a:gd name="T3" fmla="*/ 35 h 249"/>
                <a:gd name="T4" fmla="*/ 70 w 249"/>
                <a:gd name="T5" fmla="*/ 49 h 249"/>
                <a:gd name="T6" fmla="*/ 51 w 249"/>
                <a:gd name="T7" fmla="*/ 68 h 249"/>
                <a:gd name="T8" fmla="*/ 39 w 249"/>
                <a:gd name="T9" fmla="*/ 96 h 249"/>
                <a:gd name="T10" fmla="*/ 35 w 249"/>
                <a:gd name="T11" fmla="*/ 124 h 249"/>
                <a:gd name="T12" fmla="*/ 39 w 249"/>
                <a:gd name="T13" fmla="*/ 154 h 249"/>
                <a:gd name="T14" fmla="*/ 51 w 249"/>
                <a:gd name="T15" fmla="*/ 182 h 249"/>
                <a:gd name="T16" fmla="*/ 70 w 249"/>
                <a:gd name="T17" fmla="*/ 200 h 249"/>
                <a:gd name="T18" fmla="*/ 95 w 249"/>
                <a:gd name="T19" fmla="*/ 214 h 249"/>
                <a:gd name="T20" fmla="*/ 125 w 249"/>
                <a:gd name="T21" fmla="*/ 219 h 249"/>
                <a:gd name="T22" fmla="*/ 156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2 w 249"/>
                <a:gd name="T29" fmla="*/ 154 h 249"/>
                <a:gd name="T30" fmla="*/ 214 w 249"/>
                <a:gd name="T31" fmla="*/ 124 h 249"/>
                <a:gd name="T32" fmla="*/ 212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6 w 249"/>
                <a:gd name="T39" fmla="*/ 35 h 249"/>
                <a:gd name="T40" fmla="*/ 125 w 249"/>
                <a:gd name="T41" fmla="*/ 30 h 249"/>
                <a:gd name="T42" fmla="*/ 125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4 w 249"/>
                <a:gd name="T51" fmla="*/ 84 h 249"/>
                <a:gd name="T52" fmla="*/ 249 w 249"/>
                <a:gd name="T53" fmla="*/ 124 h 249"/>
                <a:gd name="T54" fmla="*/ 244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5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7 w 249"/>
                <a:gd name="T71" fmla="*/ 165 h 249"/>
                <a:gd name="T72" fmla="*/ 0 w 249"/>
                <a:gd name="T73" fmla="*/ 124 h 249"/>
                <a:gd name="T74" fmla="*/ 7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5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5" y="30"/>
                  </a:moveTo>
                  <a:lnTo>
                    <a:pt x="95" y="35"/>
                  </a:lnTo>
                  <a:lnTo>
                    <a:pt x="70" y="49"/>
                  </a:lnTo>
                  <a:lnTo>
                    <a:pt x="51" y="68"/>
                  </a:lnTo>
                  <a:lnTo>
                    <a:pt x="39" y="96"/>
                  </a:lnTo>
                  <a:lnTo>
                    <a:pt x="35" y="124"/>
                  </a:lnTo>
                  <a:lnTo>
                    <a:pt x="39" y="154"/>
                  </a:lnTo>
                  <a:lnTo>
                    <a:pt x="51" y="182"/>
                  </a:lnTo>
                  <a:lnTo>
                    <a:pt x="70" y="200"/>
                  </a:lnTo>
                  <a:lnTo>
                    <a:pt x="95" y="214"/>
                  </a:lnTo>
                  <a:lnTo>
                    <a:pt x="125" y="219"/>
                  </a:lnTo>
                  <a:lnTo>
                    <a:pt x="156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2" y="154"/>
                  </a:lnTo>
                  <a:lnTo>
                    <a:pt x="214" y="124"/>
                  </a:lnTo>
                  <a:lnTo>
                    <a:pt x="212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6" y="35"/>
                  </a:lnTo>
                  <a:lnTo>
                    <a:pt x="125" y="30"/>
                  </a:lnTo>
                  <a:close/>
                  <a:moveTo>
                    <a:pt x="125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4" y="84"/>
                  </a:lnTo>
                  <a:lnTo>
                    <a:pt x="249" y="124"/>
                  </a:lnTo>
                  <a:lnTo>
                    <a:pt x="244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5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7" y="165"/>
                  </a:lnTo>
                  <a:lnTo>
                    <a:pt x="0" y="124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9"/>
            <p:cNvSpPr>
              <a:spLocks/>
            </p:cNvSpPr>
            <p:nvPr userDrawn="1"/>
          </p:nvSpPr>
          <p:spPr bwMode="auto">
            <a:xfrm>
              <a:off x="16244888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0"/>
            <p:cNvSpPr>
              <a:spLocks/>
            </p:cNvSpPr>
            <p:nvPr userDrawn="1"/>
          </p:nvSpPr>
          <p:spPr bwMode="auto">
            <a:xfrm>
              <a:off x="16640175" y="-511175"/>
              <a:ext cx="252413" cy="395288"/>
            </a:xfrm>
            <a:custGeom>
              <a:avLst/>
              <a:gdLst>
                <a:gd name="T0" fmla="*/ 89 w 159"/>
                <a:gd name="T1" fmla="*/ 0 h 249"/>
                <a:gd name="T2" fmla="*/ 114 w 159"/>
                <a:gd name="T3" fmla="*/ 2 h 249"/>
                <a:gd name="T4" fmla="*/ 138 w 159"/>
                <a:gd name="T5" fmla="*/ 9 h 249"/>
                <a:gd name="T6" fmla="*/ 156 w 159"/>
                <a:gd name="T7" fmla="*/ 26 h 249"/>
                <a:gd name="T8" fmla="*/ 131 w 159"/>
                <a:gd name="T9" fmla="*/ 51 h 249"/>
                <a:gd name="T10" fmla="*/ 114 w 159"/>
                <a:gd name="T11" fmla="*/ 35 h 249"/>
                <a:gd name="T12" fmla="*/ 89 w 159"/>
                <a:gd name="T13" fmla="*/ 30 h 249"/>
                <a:gd name="T14" fmla="*/ 66 w 159"/>
                <a:gd name="T15" fmla="*/ 33 h 249"/>
                <a:gd name="T16" fmla="*/ 52 w 159"/>
                <a:gd name="T17" fmla="*/ 42 h 249"/>
                <a:gd name="T18" fmla="*/ 45 w 159"/>
                <a:gd name="T19" fmla="*/ 54 h 249"/>
                <a:gd name="T20" fmla="*/ 42 w 159"/>
                <a:gd name="T21" fmla="*/ 65 h 249"/>
                <a:gd name="T22" fmla="*/ 47 w 159"/>
                <a:gd name="T23" fmla="*/ 84 h 249"/>
                <a:gd name="T24" fmla="*/ 56 w 159"/>
                <a:gd name="T25" fmla="*/ 93 h 249"/>
                <a:gd name="T26" fmla="*/ 73 w 159"/>
                <a:gd name="T27" fmla="*/ 103 h 249"/>
                <a:gd name="T28" fmla="*/ 91 w 159"/>
                <a:gd name="T29" fmla="*/ 110 h 249"/>
                <a:gd name="T30" fmla="*/ 110 w 159"/>
                <a:gd name="T31" fmla="*/ 114 h 249"/>
                <a:gd name="T32" fmla="*/ 128 w 159"/>
                <a:gd name="T33" fmla="*/ 124 h 249"/>
                <a:gd name="T34" fmla="*/ 145 w 159"/>
                <a:gd name="T35" fmla="*/ 135 h 249"/>
                <a:gd name="T36" fmla="*/ 156 w 159"/>
                <a:gd name="T37" fmla="*/ 151 h 249"/>
                <a:gd name="T38" fmla="*/ 159 w 159"/>
                <a:gd name="T39" fmla="*/ 177 h 249"/>
                <a:gd name="T40" fmla="*/ 156 w 159"/>
                <a:gd name="T41" fmla="*/ 203 h 249"/>
                <a:gd name="T42" fmla="*/ 145 w 159"/>
                <a:gd name="T43" fmla="*/ 221 h 249"/>
                <a:gd name="T44" fmla="*/ 126 w 159"/>
                <a:gd name="T45" fmla="*/ 238 h 249"/>
                <a:gd name="T46" fmla="*/ 103 w 159"/>
                <a:gd name="T47" fmla="*/ 247 h 249"/>
                <a:gd name="T48" fmla="*/ 77 w 159"/>
                <a:gd name="T49" fmla="*/ 249 h 249"/>
                <a:gd name="T50" fmla="*/ 47 w 159"/>
                <a:gd name="T51" fmla="*/ 247 h 249"/>
                <a:gd name="T52" fmla="*/ 21 w 159"/>
                <a:gd name="T53" fmla="*/ 235 h 249"/>
                <a:gd name="T54" fmla="*/ 0 w 159"/>
                <a:gd name="T55" fmla="*/ 217 h 249"/>
                <a:gd name="T56" fmla="*/ 26 w 159"/>
                <a:gd name="T57" fmla="*/ 193 h 249"/>
                <a:gd name="T58" fmla="*/ 40 w 159"/>
                <a:gd name="T59" fmla="*/ 210 h 249"/>
                <a:gd name="T60" fmla="*/ 59 w 159"/>
                <a:gd name="T61" fmla="*/ 217 h 249"/>
                <a:gd name="T62" fmla="*/ 77 w 159"/>
                <a:gd name="T63" fmla="*/ 219 h 249"/>
                <a:gd name="T64" fmla="*/ 93 w 159"/>
                <a:gd name="T65" fmla="*/ 217 h 249"/>
                <a:gd name="T66" fmla="*/ 110 w 159"/>
                <a:gd name="T67" fmla="*/ 210 h 249"/>
                <a:gd name="T68" fmla="*/ 121 w 159"/>
                <a:gd name="T69" fmla="*/ 198 h 249"/>
                <a:gd name="T70" fmla="*/ 126 w 159"/>
                <a:gd name="T71" fmla="*/ 179 h 249"/>
                <a:gd name="T72" fmla="*/ 121 w 159"/>
                <a:gd name="T73" fmla="*/ 165 h 249"/>
                <a:gd name="T74" fmla="*/ 110 w 159"/>
                <a:gd name="T75" fmla="*/ 154 h 249"/>
                <a:gd name="T76" fmla="*/ 96 w 159"/>
                <a:gd name="T77" fmla="*/ 147 h 249"/>
                <a:gd name="T78" fmla="*/ 77 w 159"/>
                <a:gd name="T79" fmla="*/ 140 h 249"/>
                <a:gd name="T80" fmla="*/ 56 w 159"/>
                <a:gd name="T81" fmla="*/ 133 h 249"/>
                <a:gd name="T82" fmla="*/ 38 w 159"/>
                <a:gd name="T83" fmla="*/ 126 h 249"/>
                <a:gd name="T84" fmla="*/ 21 w 159"/>
                <a:gd name="T85" fmla="*/ 112 h 249"/>
                <a:gd name="T86" fmla="*/ 12 w 159"/>
                <a:gd name="T87" fmla="*/ 93 h 249"/>
                <a:gd name="T88" fmla="*/ 7 w 159"/>
                <a:gd name="T89" fmla="*/ 65 h 249"/>
                <a:gd name="T90" fmla="*/ 10 w 159"/>
                <a:gd name="T91" fmla="*/ 49 h 249"/>
                <a:gd name="T92" fmla="*/ 19 w 159"/>
                <a:gd name="T93" fmla="*/ 30 h 249"/>
                <a:gd name="T94" fmla="*/ 35 w 159"/>
                <a:gd name="T95" fmla="*/ 14 h 249"/>
                <a:gd name="T96" fmla="*/ 59 w 159"/>
                <a:gd name="T97" fmla="*/ 2 h 249"/>
                <a:gd name="T98" fmla="*/ 89 w 159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249">
                  <a:moveTo>
                    <a:pt x="89" y="0"/>
                  </a:moveTo>
                  <a:lnTo>
                    <a:pt x="114" y="2"/>
                  </a:lnTo>
                  <a:lnTo>
                    <a:pt x="138" y="9"/>
                  </a:lnTo>
                  <a:lnTo>
                    <a:pt x="156" y="26"/>
                  </a:lnTo>
                  <a:lnTo>
                    <a:pt x="131" y="51"/>
                  </a:lnTo>
                  <a:lnTo>
                    <a:pt x="114" y="35"/>
                  </a:lnTo>
                  <a:lnTo>
                    <a:pt x="89" y="30"/>
                  </a:lnTo>
                  <a:lnTo>
                    <a:pt x="66" y="33"/>
                  </a:lnTo>
                  <a:lnTo>
                    <a:pt x="52" y="42"/>
                  </a:lnTo>
                  <a:lnTo>
                    <a:pt x="45" y="54"/>
                  </a:lnTo>
                  <a:lnTo>
                    <a:pt x="42" y="65"/>
                  </a:lnTo>
                  <a:lnTo>
                    <a:pt x="47" y="84"/>
                  </a:lnTo>
                  <a:lnTo>
                    <a:pt x="56" y="93"/>
                  </a:lnTo>
                  <a:lnTo>
                    <a:pt x="73" y="103"/>
                  </a:lnTo>
                  <a:lnTo>
                    <a:pt x="91" y="110"/>
                  </a:lnTo>
                  <a:lnTo>
                    <a:pt x="110" y="114"/>
                  </a:lnTo>
                  <a:lnTo>
                    <a:pt x="128" y="124"/>
                  </a:lnTo>
                  <a:lnTo>
                    <a:pt x="145" y="135"/>
                  </a:lnTo>
                  <a:lnTo>
                    <a:pt x="156" y="151"/>
                  </a:lnTo>
                  <a:lnTo>
                    <a:pt x="159" y="177"/>
                  </a:lnTo>
                  <a:lnTo>
                    <a:pt x="156" y="203"/>
                  </a:lnTo>
                  <a:lnTo>
                    <a:pt x="145" y="221"/>
                  </a:lnTo>
                  <a:lnTo>
                    <a:pt x="126" y="238"/>
                  </a:lnTo>
                  <a:lnTo>
                    <a:pt x="103" y="247"/>
                  </a:lnTo>
                  <a:lnTo>
                    <a:pt x="77" y="249"/>
                  </a:lnTo>
                  <a:lnTo>
                    <a:pt x="47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6" y="193"/>
                  </a:lnTo>
                  <a:lnTo>
                    <a:pt x="40" y="210"/>
                  </a:lnTo>
                  <a:lnTo>
                    <a:pt x="59" y="217"/>
                  </a:lnTo>
                  <a:lnTo>
                    <a:pt x="77" y="219"/>
                  </a:lnTo>
                  <a:lnTo>
                    <a:pt x="93" y="217"/>
                  </a:lnTo>
                  <a:lnTo>
                    <a:pt x="110" y="210"/>
                  </a:lnTo>
                  <a:lnTo>
                    <a:pt x="121" y="198"/>
                  </a:lnTo>
                  <a:lnTo>
                    <a:pt x="126" y="179"/>
                  </a:lnTo>
                  <a:lnTo>
                    <a:pt x="121" y="165"/>
                  </a:lnTo>
                  <a:lnTo>
                    <a:pt x="110" y="154"/>
                  </a:lnTo>
                  <a:lnTo>
                    <a:pt x="96" y="147"/>
                  </a:lnTo>
                  <a:lnTo>
                    <a:pt x="77" y="140"/>
                  </a:lnTo>
                  <a:lnTo>
                    <a:pt x="56" y="133"/>
                  </a:lnTo>
                  <a:lnTo>
                    <a:pt x="38" y="126"/>
                  </a:lnTo>
                  <a:lnTo>
                    <a:pt x="21" y="112"/>
                  </a:lnTo>
                  <a:lnTo>
                    <a:pt x="12" y="93"/>
                  </a:lnTo>
                  <a:lnTo>
                    <a:pt x="7" y="65"/>
                  </a:lnTo>
                  <a:lnTo>
                    <a:pt x="10" y="49"/>
                  </a:lnTo>
                  <a:lnTo>
                    <a:pt x="19" y="30"/>
                  </a:lnTo>
                  <a:lnTo>
                    <a:pt x="35" y="14"/>
                  </a:lnTo>
                  <a:lnTo>
                    <a:pt x="59" y="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1"/>
            <p:cNvSpPr>
              <a:spLocks/>
            </p:cNvSpPr>
            <p:nvPr userDrawn="1"/>
          </p:nvSpPr>
          <p:spPr bwMode="auto">
            <a:xfrm>
              <a:off x="10836275" y="3175"/>
              <a:ext cx="239713" cy="381000"/>
            </a:xfrm>
            <a:custGeom>
              <a:avLst/>
              <a:gdLst>
                <a:gd name="T0" fmla="*/ 0 w 151"/>
                <a:gd name="T1" fmla="*/ 0 h 240"/>
                <a:gd name="T2" fmla="*/ 151 w 151"/>
                <a:gd name="T3" fmla="*/ 0 h 240"/>
                <a:gd name="T4" fmla="*/ 151 w 151"/>
                <a:gd name="T5" fmla="*/ 30 h 240"/>
                <a:gd name="T6" fmla="*/ 33 w 151"/>
                <a:gd name="T7" fmla="*/ 30 h 240"/>
                <a:gd name="T8" fmla="*/ 33 w 151"/>
                <a:gd name="T9" fmla="*/ 105 h 240"/>
                <a:gd name="T10" fmla="*/ 142 w 151"/>
                <a:gd name="T11" fmla="*/ 105 h 240"/>
                <a:gd name="T12" fmla="*/ 142 w 151"/>
                <a:gd name="T13" fmla="*/ 135 h 240"/>
                <a:gd name="T14" fmla="*/ 33 w 151"/>
                <a:gd name="T15" fmla="*/ 135 h 240"/>
                <a:gd name="T16" fmla="*/ 33 w 151"/>
                <a:gd name="T17" fmla="*/ 240 h 240"/>
                <a:gd name="T18" fmla="*/ 0 w 151"/>
                <a:gd name="T19" fmla="*/ 240 h 240"/>
                <a:gd name="T20" fmla="*/ 0 w 151"/>
                <a:gd name="T2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40">
                  <a:moveTo>
                    <a:pt x="0" y="0"/>
                  </a:moveTo>
                  <a:lnTo>
                    <a:pt x="151" y="0"/>
                  </a:lnTo>
                  <a:lnTo>
                    <a:pt x="151" y="30"/>
                  </a:lnTo>
                  <a:lnTo>
                    <a:pt x="33" y="30"/>
                  </a:lnTo>
                  <a:lnTo>
                    <a:pt x="33" y="105"/>
                  </a:lnTo>
                  <a:lnTo>
                    <a:pt x="142" y="105"/>
                  </a:lnTo>
                  <a:lnTo>
                    <a:pt x="142" y="135"/>
                  </a:lnTo>
                  <a:lnTo>
                    <a:pt x="33" y="135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2"/>
            <p:cNvSpPr>
              <a:spLocks noEditPoints="1"/>
            </p:cNvSpPr>
            <p:nvPr userDrawn="1"/>
          </p:nvSpPr>
          <p:spPr bwMode="auto">
            <a:xfrm>
              <a:off x="11114088" y="-7938"/>
              <a:ext cx="395288" cy="400050"/>
            </a:xfrm>
            <a:custGeom>
              <a:avLst/>
              <a:gdLst>
                <a:gd name="T0" fmla="*/ 125 w 249"/>
                <a:gd name="T1" fmla="*/ 33 h 252"/>
                <a:gd name="T2" fmla="*/ 95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9 w 249"/>
                <a:gd name="T9" fmla="*/ 98 h 252"/>
                <a:gd name="T10" fmla="*/ 35 w 249"/>
                <a:gd name="T11" fmla="*/ 126 h 252"/>
                <a:gd name="T12" fmla="*/ 39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5 w 249"/>
                <a:gd name="T19" fmla="*/ 217 h 252"/>
                <a:gd name="T20" fmla="*/ 125 w 249"/>
                <a:gd name="T21" fmla="*/ 221 h 252"/>
                <a:gd name="T22" fmla="*/ 156 w 249"/>
                <a:gd name="T23" fmla="*/ 217 h 252"/>
                <a:gd name="T24" fmla="*/ 179 w 249"/>
                <a:gd name="T25" fmla="*/ 203 h 252"/>
                <a:gd name="T26" fmla="*/ 200 w 249"/>
                <a:gd name="T27" fmla="*/ 182 h 252"/>
                <a:gd name="T28" fmla="*/ 212 w 249"/>
                <a:gd name="T29" fmla="*/ 156 h 252"/>
                <a:gd name="T30" fmla="*/ 214 w 249"/>
                <a:gd name="T31" fmla="*/ 126 h 252"/>
                <a:gd name="T32" fmla="*/ 212 w 249"/>
                <a:gd name="T33" fmla="*/ 98 h 252"/>
                <a:gd name="T34" fmla="*/ 200 w 249"/>
                <a:gd name="T35" fmla="*/ 70 h 252"/>
                <a:gd name="T36" fmla="*/ 179 w 249"/>
                <a:gd name="T37" fmla="*/ 49 h 252"/>
                <a:gd name="T38" fmla="*/ 156 w 249"/>
                <a:gd name="T39" fmla="*/ 37 h 252"/>
                <a:gd name="T40" fmla="*/ 125 w 249"/>
                <a:gd name="T41" fmla="*/ 33 h 252"/>
                <a:gd name="T42" fmla="*/ 125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4 w 249"/>
                <a:gd name="T51" fmla="*/ 86 h 252"/>
                <a:gd name="T52" fmla="*/ 249 w 249"/>
                <a:gd name="T53" fmla="*/ 126 h 252"/>
                <a:gd name="T54" fmla="*/ 244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5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7 w 249"/>
                <a:gd name="T71" fmla="*/ 168 h 252"/>
                <a:gd name="T72" fmla="*/ 0 w 249"/>
                <a:gd name="T73" fmla="*/ 126 h 252"/>
                <a:gd name="T74" fmla="*/ 7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5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5" y="33"/>
                  </a:moveTo>
                  <a:lnTo>
                    <a:pt x="95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9" y="98"/>
                  </a:lnTo>
                  <a:lnTo>
                    <a:pt x="35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5" y="217"/>
                  </a:lnTo>
                  <a:lnTo>
                    <a:pt x="125" y="221"/>
                  </a:lnTo>
                  <a:lnTo>
                    <a:pt x="156" y="217"/>
                  </a:lnTo>
                  <a:lnTo>
                    <a:pt x="179" y="203"/>
                  </a:lnTo>
                  <a:lnTo>
                    <a:pt x="200" y="182"/>
                  </a:lnTo>
                  <a:lnTo>
                    <a:pt x="212" y="156"/>
                  </a:lnTo>
                  <a:lnTo>
                    <a:pt x="214" y="126"/>
                  </a:lnTo>
                  <a:lnTo>
                    <a:pt x="212" y="98"/>
                  </a:lnTo>
                  <a:lnTo>
                    <a:pt x="200" y="70"/>
                  </a:lnTo>
                  <a:lnTo>
                    <a:pt x="179" y="49"/>
                  </a:lnTo>
                  <a:lnTo>
                    <a:pt x="156" y="37"/>
                  </a:lnTo>
                  <a:lnTo>
                    <a:pt x="125" y="33"/>
                  </a:lnTo>
                  <a:close/>
                  <a:moveTo>
                    <a:pt x="125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4" y="86"/>
                  </a:lnTo>
                  <a:lnTo>
                    <a:pt x="249" y="126"/>
                  </a:lnTo>
                  <a:lnTo>
                    <a:pt x="244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5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7" y="168"/>
                  </a:lnTo>
                  <a:lnTo>
                    <a:pt x="0" y="126"/>
                  </a:lnTo>
                  <a:lnTo>
                    <a:pt x="7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3"/>
            <p:cNvSpPr>
              <a:spLocks noEditPoints="1"/>
            </p:cNvSpPr>
            <p:nvPr userDrawn="1"/>
          </p:nvSpPr>
          <p:spPr bwMode="auto">
            <a:xfrm>
              <a:off x="11576050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90 w 170"/>
                <a:gd name="T7" fmla="*/ 105 h 240"/>
                <a:gd name="T8" fmla="*/ 104 w 170"/>
                <a:gd name="T9" fmla="*/ 100 h 240"/>
                <a:gd name="T10" fmla="*/ 116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6 w 170"/>
                <a:gd name="T19" fmla="*/ 40 h 240"/>
                <a:gd name="T20" fmla="*/ 104 w 170"/>
                <a:gd name="T21" fmla="*/ 33 h 240"/>
                <a:gd name="T22" fmla="*/ 90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11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30 w 170"/>
                <a:gd name="T55" fmla="*/ 240 h 240"/>
                <a:gd name="T56" fmla="*/ 69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90" y="105"/>
                  </a:lnTo>
                  <a:lnTo>
                    <a:pt x="104" y="100"/>
                  </a:lnTo>
                  <a:lnTo>
                    <a:pt x="116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6" y="40"/>
                  </a:lnTo>
                  <a:lnTo>
                    <a:pt x="104" y="33"/>
                  </a:lnTo>
                  <a:lnTo>
                    <a:pt x="90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11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30" y="240"/>
                  </a:lnTo>
                  <a:lnTo>
                    <a:pt x="69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4"/>
            <p:cNvSpPr>
              <a:spLocks noEditPoints="1"/>
            </p:cNvSpPr>
            <p:nvPr userDrawn="1"/>
          </p:nvSpPr>
          <p:spPr bwMode="auto">
            <a:xfrm>
              <a:off x="11988800" y="3175"/>
              <a:ext cx="373063" cy="381000"/>
            </a:xfrm>
            <a:custGeom>
              <a:avLst/>
              <a:gdLst>
                <a:gd name="T0" fmla="*/ 117 w 235"/>
                <a:gd name="T1" fmla="*/ 42 h 240"/>
                <a:gd name="T2" fmla="*/ 72 w 235"/>
                <a:gd name="T3" fmla="*/ 151 h 240"/>
                <a:gd name="T4" fmla="*/ 163 w 235"/>
                <a:gd name="T5" fmla="*/ 151 h 240"/>
                <a:gd name="T6" fmla="*/ 119 w 235"/>
                <a:gd name="T7" fmla="*/ 42 h 240"/>
                <a:gd name="T8" fmla="*/ 117 w 235"/>
                <a:gd name="T9" fmla="*/ 42 h 240"/>
                <a:gd name="T10" fmla="*/ 105 w 235"/>
                <a:gd name="T11" fmla="*/ 0 h 240"/>
                <a:gd name="T12" fmla="*/ 135 w 235"/>
                <a:gd name="T13" fmla="*/ 0 h 240"/>
                <a:gd name="T14" fmla="*/ 235 w 235"/>
                <a:gd name="T15" fmla="*/ 240 h 240"/>
                <a:gd name="T16" fmla="*/ 198 w 235"/>
                <a:gd name="T17" fmla="*/ 240 h 240"/>
                <a:gd name="T18" fmla="*/ 175 w 235"/>
                <a:gd name="T19" fmla="*/ 179 h 240"/>
                <a:gd name="T20" fmla="*/ 61 w 235"/>
                <a:gd name="T21" fmla="*/ 179 h 240"/>
                <a:gd name="T22" fmla="*/ 38 w 235"/>
                <a:gd name="T23" fmla="*/ 240 h 240"/>
                <a:gd name="T24" fmla="*/ 0 w 235"/>
                <a:gd name="T25" fmla="*/ 240 h 240"/>
                <a:gd name="T26" fmla="*/ 105 w 235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240">
                  <a:moveTo>
                    <a:pt x="117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7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5" y="240"/>
                  </a:lnTo>
                  <a:lnTo>
                    <a:pt x="198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8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5"/>
            <p:cNvSpPr>
              <a:spLocks/>
            </p:cNvSpPr>
            <p:nvPr userDrawn="1"/>
          </p:nvSpPr>
          <p:spPr bwMode="auto">
            <a:xfrm>
              <a:off x="12514263" y="-7938"/>
              <a:ext cx="254000" cy="400050"/>
            </a:xfrm>
            <a:custGeom>
              <a:avLst/>
              <a:gdLst>
                <a:gd name="T0" fmla="*/ 88 w 160"/>
                <a:gd name="T1" fmla="*/ 0 h 252"/>
                <a:gd name="T2" fmla="*/ 114 w 160"/>
                <a:gd name="T3" fmla="*/ 2 h 252"/>
                <a:gd name="T4" fmla="*/ 137 w 160"/>
                <a:gd name="T5" fmla="*/ 12 h 252"/>
                <a:gd name="T6" fmla="*/ 158 w 160"/>
                <a:gd name="T7" fmla="*/ 28 h 252"/>
                <a:gd name="T8" fmla="*/ 130 w 160"/>
                <a:gd name="T9" fmla="*/ 54 h 252"/>
                <a:gd name="T10" fmla="*/ 114 w 160"/>
                <a:gd name="T11" fmla="*/ 37 h 252"/>
                <a:gd name="T12" fmla="*/ 88 w 160"/>
                <a:gd name="T13" fmla="*/ 33 h 252"/>
                <a:gd name="T14" fmla="*/ 65 w 160"/>
                <a:gd name="T15" fmla="*/ 35 h 252"/>
                <a:gd name="T16" fmla="*/ 51 w 160"/>
                <a:gd name="T17" fmla="*/ 44 h 252"/>
                <a:gd name="T18" fmla="*/ 44 w 160"/>
                <a:gd name="T19" fmla="*/ 56 h 252"/>
                <a:gd name="T20" fmla="*/ 42 w 160"/>
                <a:gd name="T21" fmla="*/ 68 h 252"/>
                <a:gd name="T22" fmla="*/ 46 w 160"/>
                <a:gd name="T23" fmla="*/ 84 h 252"/>
                <a:gd name="T24" fmla="*/ 56 w 160"/>
                <a:gd name="T25" fmla="*/ 96 h 252"/>
                <a:gd name="T26" fmla="*/ 72 w 160"/>
                <a:gd name="T27" fmla="*/ 105 h 252"/>
                <a:gd name="T28" fmla="*/ 91 w 160"/>
                <a:gd name="T29" fmla="*/ 109 h 252"/>
                <a:gd name="T30" fmla="*/ 112 w 160"/>
                <a:gd name="T31" fmla="*/ 116 h 252"/>
                <a:gd name="T32" fmla="*/ 130 w 160"/>
                <a:gd name="T33" fmla="*/ 126 h 252"/>
                <a:gd name="T34" fmla="*/ 144 w 160"/>
                <a:gd name="T35" fmla="*/ 137 h 252"/>
                <a:gd name="T36" fmla="*/ 156 w 160"/>
                <a:gd name="T37" fmla="*/ 154 h 252"/>
                <a:gd name="T38" fmla="*/ 160 w 160"/>
                <a:gd name="T39" fmla="*/ 179 h 252"/>
                <a:gd name="T40" fmla="*/ 156 w 160"/>
                <a:gd name="T41" fmla="*/ 203 h 252"/>
                <a:gd name="T42" fmla="*/ 144 w 160"/>
                <a:gd name="T43" fmla="*/ 224 h 252"/>
                <a:gd name="T44" fmla="*/ 125 w 160"/>
                <a:gd name="T45" fmla="*/ 240 h 252"/>
                <a:gd name="T46" fmla="*/ 102 w 160"/>
                <a:gd name="T47" fmla="*/ 249 h 252"/>
                <a:gd name="T48" fmla="*/ 77 w 160"/>
                <a:gd name="T49" fmla="*/ 252 h 252"/>
                <a:gd name="T50" fmla="*/ 46 w 160"/>
                <a:gd name="T51" fmla="*/ 249 h 252"/>
                <a:gd name="T52" fmla="*/ 21 w 160"/>
                <a:gd name="T53" fmla="*/ 238 h 252"/>
                <a:gd name="T54" fmla="*/ 0 w 160"/>
                <a:gd name="T55" fmla="*/ 219 h 252"/>
                <a:gd name="T56" fmla="*/ 28 w 160"/>
                <a:gd name="T57" fmla="*/ 196 h 252"/>
                <a:gd name="T58" fmla="*/ 42 w 160"/>
                <a:gd name="T59" fmla="*/ 210 h 252"/>
                <a:gd name="T60" fmla="*/ 58 w 160"/>
                <a:gd name="T61" fmla="*/ 219 h 252"/>
                <a:gd name="T62" fmla="*/ 77 w 160"/>
                <a:gd name="T63" fmla="*/ 221 h 252"/>
                <a:gd name="T64" fmla="*/ 93 w 160"/>
                <a:gd name="T65" fmla="*/ 219 h 252"/>
                <a:gd name="T66" fmla="*/ 109 w 160"/>
                <a:gd name="T67" fmla="*/ 212 h 252"/>
                <a:gd name="T68" fmla="*/ 121 w 160"/>
                <a:gd name="T69" fmla="*/ 200 h 252"/>
                <a:gd name="T70" fmla="*/ 125 w 160"/>
                <a:gd name="T71" fmla="*/ 182 h 252"/>
                <a:gd name="T72" fmla="*/ 121 w 160"/>
                <a:gd name="T73" fmla="*/ 168 h 252"/>
                <a:gd name="T74" fmla="*/ 109 w 160"/>
                <a:gd name="T75" fmla="*/ 156 h 252"/>
                <a:gd name="T76" fmla="*/ 95 w 160"/>
                <a:gd name="T77" fmla="*/ 149 h 252"/>
                <a:gd name="T78" fmla="*/ 77 w 160"/>
                <a:gd name="T79" fmla="*/ 142 h 252"/>
                <a:gd name="T80" fmla="*/ 56 w 160"/>
                <a:gd name="T81" fmla="*/ 135 h 252"/>
                <a:gd name="T82" fmla="*/ 37 w 160"/>
                <a:gd name="T83" fmla="*/ 126 h 252"/>
                <a:gd name="T84" fmla="*/ 23 w 160"/>
                <a:gd name="T85" fmla="*/ 114 h 252"/>
                <a:gd name="T86" fmla="*/ 11 w 160"/>
                <a:gd name="T87" fmla="*/ 96 h 252"/>
                <a:gd name="T88" fmla="*/ 7 w 160"/>
                <a:gd name="T89" fmla="*/ 68 h 252"/>
                <a:gd name="T90" fmla="*/ 11 w 160"/>
                <a:gd name="T91" fmla="*/ 51 h 252"/>
                <a:gd name="T92" fmla="*/ 18 w 160"/>
                <a:gd name="T93" fmla="*/ 33 h 252"/>
                <a:gd name="T94" fmla="*/ 35 w 160"/>
                <a:gd name="T95" fmla="*/ 16 h 252"/>
                <a:gd name="T96" fmla="*/ 58 w 160"/>
                <a:gd name="T97" fmla="*/ 5 h 252"/>
                <a:gd name="T98" fmla="*/ 88 w 160"/>
                <a:gd name="T9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" h="252">
                  <a:moveTo>
                    <a:pt x="88" y="0"/>
                  </a:moveTo>
                  <a:lnTo>
                    <a:pt x="114" y="2"/>
                  </a:lnTo>
                  <a:lnTo>
                    <a:pt x="137" y="12"/>
                  </a:lnTo>
                  <a:lnTo>
                    <a:pt x="158" y="28"/>
                  </a:lnTo>
                  <a:lnTo>
                    <a:pt x="130" y="54"/>
                  </a:lnTo>
                  <a:lnTo>
                    <a:pt x="114" y="37"/>
                  </a:lnTo>
                  <a:lnTo>
                    <a:pt x="88" y="33"/>
                  </a:lnTo>
                  <a:lnTo>
                    <a:pt x="65" y="35"/>
                  </a:lnTo>
                  <a:lnTo>
                    <a:pt x="51" y="44"/>
                  </a:lnTo>
                  <a:lnTo>
                    <a:pt x="44" y="56"/>
                  </a:lnTo>
                  <a:lnTo>
                    <a:pt x="42" y="68"/>
                  </a:lnTo>
                  <a:lnTo>
                    <a:pt x="46" y="84"/>
                  </a:lnTo>
                  <a:lnTo>
                    <a:pt x="56" y="96"/>
                  </a:lnTo>
                  <a:lnTo>
                    <a:pt x="72" y="105"/>
                  </a:lnTo>
                  <a:lnTo>
                    <a:pt x="91" y="109"/>
                  </a:lnTo>
                  <a:lnTo>
                    <a:pt x="112" y="116"/>
                  </a:lnTo>
                  <a:lnTo>
                    <a:pt x="130" y="126"/>
                  </a:lnTo>
                  <a:lnTo>
                    <a:pt x="144" y="137"/>
                  </a:lnTo>
                  <a:lnTo>
                    <a:pt x="156" y="154"/>
                  </a:lnTo>
                  <a:lnTo>
                    <a:pt x="160" y="179"/>
                  </a:lnTo>
                  <a:lnTo>
                    <a:pt x="156" y="203"/>
                  </a:lnTo>
                  <a:lnTo>
                    <a:pt x="144" y="224"/>
                  </a:lnTo>
                  <a:lnTo>
                    <a:pt x="125" y="240"/>
                  </a:lnTo>
                  <a:lnTo>
                    <a:pt x="102" y="249"/>
                  </a:lnTo>
                  <a:lnTo>
                    <a:pt x="77" y="252"/>
                  </a:lnTo>
                  <a:lnTo>
                    <a:pt x="46" y="249"/>
                  </a:lnTo>
                  <a:lnTo>
                    <a:pt x="21" y="238"/>
                  </a:lnTo>
                  <a:lnTo>
                    <a:pt x="0" y="219"/>
                  </a:lnTo>
                  <a:lnTo>
                    <a:pt x="28" y="196"/>
                  </a:lnTo>
                  <a:lnTo>
                    <a:pt x="42" y="210"/>
                  </a:lnTo>
                  <a:lnTo>
                    <a:pt x="58" y="219"/>
                  </a:lnTo>
                  <a:lnTo>
                    <a:pt x="77" y="221"/>
                  </a:lnTo>
                  <a:lnTo>
                    <a:pt x="93" y="219"/>
                  </a:lnTo>
                  <a:lnTo>
                    <a:pt x="109" y="212"/>
                  </a:lnTo>
                  <a:lnTo>
                    <a:pt x="121" y="200"/>
                  </a:lnTo>
                  <a:lnTo>
                    <a:pt x="125" y="182"/>
                  </a:lnTo>
                  <a:lnTo>
                    <a:pt x="121" y="168"/>
                  </a:lnTo>
                  <a:lnTo>
                    <a:pt x="109" y="156"/>
                  </a:lnTo>
                  <a:lnTo>
                    <a:pt x="95" y="149"/>
                  </a:lnTo>
                  <a:lnTo>
                    <a:pt x="77" y="142"/>
                  </a:lnTo>
                  <a:lnTo>
                    <a:pt x="56" y="135"/>
                  </a:lnTo>
                  <a:lnTo>
                    <a:pt x="37" y="126"/>
                  </a:lnTo>
                  <a:lnTo>
                    <a:pt x="23" y="114"/>
                  </a:lnTo>
                  <a:lnTo>
                    <a:pt x="11" y="96"/>
                  </a:lnTo>
                  <a:lnTo>
                    <a:pt x="7" y="68"/>
                  </a:lnTo>
                  <a:lnTo>
                    <a:pt x="11" y="51"/>
                  </a:lnTo>
                  <a:lnTo>
                    <a:pt x="18" y="33"/>
                  </a:lnTo>
                  <a:lnTo>
                    <a:pt x="35" y="16"/>
                  </a:lnTo>
                  <a:lnTo>
                    <a:pt x="58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6"/>
            <p:cNvSpPr>
              <a:spLocks/>
            </p:cNvSpPr>
            <p:nvPr userDrawn="1"/>
          </p:nvSpPr>
          <p:spPr bwMode="auto">
            <a:xfrm>
              <a:off x="12831763" y="3175"/>
              <a:ext cx="395288" cy="381000"/>
            </a:xfrm>
            <a:custGeom>
              <a:avLst/>
              <a:gdLst>
                <a:gd name="T0" fmla="*/ 0 w 249"/>
                <a:gd name="T1" fmla="*/ 0 h 240"/>
                <a:gd name="T2" fmla="*/ 49 w 249"/>
                <a:gd name="T3" fmla="*/ 0 h 240"/>
                <a:gd name="T4" fmla="*/ 123 w 249"/>
                <a:gd name="T5" fmla="*/ 182 h 240"/>
                <a:gd name="T6" fmla="*/ 126 w 249"/>
                <a:gd name="T7" fmla="*/ 182 h 240"/>
                <a:gd name="T8" fmla="*/ 200 w 249"/>
                <a:gd name="T9" fmla="*/ 0 h 240"/>
                <a:gd name="T10" fmla="*/ 249 w 249"/>
                <a:gd name="T11" fmla="*/ 0 h 240"/>
                <a:gd name="T12" fmla="*/ 249 w 249"/>
                <a:gd name="T13" fmla="*/ 240 h 240"/>
                <a:gd name="T14" fmla="*/ 216 w 249"/>
                <a:gd name="T15" fmla="*/ 240 h 240"/>
                <a:gd name="T16" fmla="*/ 216 w 249"/>
                <a:gd name="T17" fmla="*/ 42 h 240"/>
                <a:gd name="T18" fmla="*/ 216 w 249"/>
                <a:gd name="T19" fmla="*/ 42 h 240"/>
                <a:gd name="T20" fmla="*/ 135 w 249"/>
                <a:gd name="T21" fmla="*/ 240 h 240"/>
                <a:gd name="T22" fmla="*/ 114 w 249"/>
                <a:gd name="T23" fmla="*/ 240 h 240"/>
                <a:gd name="T24" fmla="*/ 33 w 249"/>
                <a:gd name="T25" fmla="*/ 42 h 240"/>
                <a:gd name="T26" fmla="*/ 33 w 249"/>
                <a:gd name="T27" fmla="*/ 42 h 240"/>
                <a:gd name="T28" fmla="*/ 33 w 249"/>
                <a:gd name="T29" fmla="*/ 240 h 240"/>
                <a:gd name="T30" fmla="*/ 0 w 249"/>
                <a:gd name="T31" fmla="*/ 240 h 240"/>
                <a:gd name="T32" fmla="*/ 0 w 249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40">
                  <a:moveTo>
                    <a:pt x="0" y="0"/>
                  </a:moveTo>
                  <a:lnTo>
                    <a:pt x="49" y="0"/>
                  </a:lnTo>
                  <a:lnTo>
                    <a:pt x="123" y="182"/>
                  </a:lnTo>
                  <a:lnTo>
                    <a:pt x="126" y="182"/>
                  </a:lnTo>
                  <a:lnTo>
                    <a:pt x="200" y="0"/>
                  </a:lnTo>
                  <a:lnTo>
                    <a:pt x="249" y="0"/>
                  </a:lnTo>
                  <a:lnTo>
                    <a:pt x="249" y="240"/>
                  </a:lnTo>
                  <a:lnTo>
                    <a:pt x="216" y="240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135" y="240"/>
                  </a:lnTo>
                  <a:lnTo>
                    <a:pt x="114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7"/>
            <p:cNvSpPr>
              <a:spLocks noEditPoints="1"/>
            </p:cNvSpPr>
            <p:nvPr userDrawn="1"/>
          </p:nvSpPr>
          <p:spPr bwMode="auto">
            <a:xfrm>
              <a:off x="13263563" y="3175"/>
              <a:ext cx="377825" cy="381000"/>
            </a:xfrm>
            <a:custGeom>
              <a:avLst/>
              <a:gdLst>
                <a:gd name="T0" fmla="*/ 119 w 238"/>
                <a:gd name="T1" fmla="*/ 42 h 240"/>
                <a:gd name="T2" fmla="*/ 72 w 238"/>
                <a:gd name="T3" fmla="*/ 151 h 240"/>
                <a:gd name="T4" fmla="*/ 163 w 238"/>
                <a:gd name="T5" fmla="*/ 151 h 240"/>
                <a:gd name="T6" fmla="*/ 119 w 238"/>
                <a:gd name="T7" fmla="*/ 42 h 240"/>
                <a:gd name="T8" fmla="*/ 119 w 238"/>
                <a:gd name="T9" fmla="*/ 42 h 240"/>
                <a:gd name="T10" fmla="*/ 105 w 238"/>
                <a:gd name="T11" fmla="*/ 0 h 240"/>
                <a:gd name="T12" fmla="*/ 135 w 238"/>
                <a:gd name="T13" fmla="*/ 0 h 240"/>
                <a:gd name="T14" fmla="*/ 238 w 238"/>
                <a:gd name="T15" fmla="*/ 240 h 240"/>
                <a:gd name="T16" fmla="*/ 200 w 238"/>
                <a:gd name="T17" fmla="*/ 240 h 240"/>
                <a:gd name="T18" fmla="*/ 175 w 238"/>
                <a:gd name="T19" fmla="*/ 179 h 240"/>
                <a:gd name="T20" fmla="*/ 61 w 238"/>
                <a:gd name="T21" fmla="*/ 179 h 240"/>
                <a:gd name="T22" fmla="*/ 37 w 238"/>
                <a:gd name="T23" fmla="*/ 240 h 240"/>
                <a:gd name="T24" fmla="*/ 0 w 238"/>
                <a:gd name="T25" fmla="*/ 240 h 240"/>
                <a:gd name="T26" fmla="*/ 105 w 238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40">
                  <a:moveTo>
                    <a:pt x="119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9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8" y="240"/>
                  </a:lnTo>
                  <a:lnTo>
                    <a:pt x="200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7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8"/>
            <p:cNvSpPr>
              <a:spLocks noEditPoints="1"/>
            </p:cNvSpPr>
            <p:nvPr userDrawn="1"/>
          </p:nvSpPr>
          <p:spPr bwMode="auto">
            <a:xfrm>
              <a:off x="13681075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91 w 170"/>
                <a:gd name="T7" fmla="*/ 105 h 240"/>
                <a:gd name="T8" fmla="*/ 105 w 170"/>
                <a:gd name="T9" fmla="*/ 100 h 240"/>
                <a:gd name="T10" fmla="*/ 117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7 w 170"/>
                <a:gd name="T19" fmla="*/ 40 h 240"/>
                <a:gd name="T20" fmla="*/ 105 w 170"/>
                <a:gd name="T21" fmla="*/ 33 h 240"/>
                <a:gd name="T22" fmla="*/ 91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2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8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3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91" y="105"/>
                  </a:lnTo>
                  <a:lnTo>
                    <a:pt x="105" y="100"/>
                  </a:lnTo>
                  <a:lnTo>
                    <a:pt x="117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7" y="40"/>
                  </a:lnTo>
                  <a:lnTo>
                    <a:pt x="105" y="33"/>
                  </a:lnTo>
                  <a:lnTo>
                    <a:pt x="91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2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8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3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9"/>
            <p:cNvSpPr>
              <a:spLocks/>
            </p:cNvSpPr>
            <p:nvPr userDrawn="1"/>
          </p:nvSpPr>
          <p:spPr bwMode="auto">
            <a:xfrm>
              <a:off x="13958888" y="3175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7 w 186"/>
                <a:gd name="T11" fmla="*/ 240 h 240"/>
                <a:gd name="T12" fmla="*/ 77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7" y="240"/>
                  </a:lnTo>
                  <a:lnTo>
                    <a:pt x="77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0"/>
            <p:cNvSpPr>
              <a:spLocks/>
            </p:cNvSpPr>
            <p:nvPr userDrawn="1"/>
          </p:nvSpPr>
          <p:spPr bwMode="auto">
            <a:xfrm>
              <a:off x="14298613" y="3175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6 w 160"/>
                <a:gd name="T3" fmla="*/ 0 h 240"/>
                <a:gd name="T4" fmla="*/ 156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10 h 240"/>
                <a:gd name="T18" fmla="*/ 160 w 160"/>
                <a:gd name="T19" fmla="*/ 210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1"/>
            <p:cNvSpPr>
              <a:spLocks noEditPoints="1"/>
            </p:cNvSpPr>
            <p:nvPr userDrawn="1"/>
          </p:nvSpPr>
          <p:spPr bwMode="auto">
            <a:xfrm>
              <a:off x="14619288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89 w 170"/>
                <a:gd name="T7" fmla="*/ 105 h 240"/>
                <a:gd name="T8" fmla="*/ 103 w 170"/>
                <a:gd name="T9" fmla="*/ 100 h 240"/>
                <a:gd name="T10" fmla="*/ 114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4 w 170"/>
                <a:gd name="T19" fmla="*/ 40 h 240"/>
                <a:gd name="T20" fmla="*/ 103 w 170"/>
                <a:gd name="T21" fmla="*/ 33 h 240"/>
                <a:gd name="T22" fmla="*/ 89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0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9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89" y="105"/>
                  </a:lnTo>
                  <a:lnTo>
                    <a:pt x="103" y="100"/>
                  </a:lnTo>
                  <a:lnTo>
                    <a:pt x="114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4" y="40"/>
                  </a:lnTo>
                  <a:lnTo>
                    <a:pt x="103" y="33"/>
                  </a:lnTo>
                  <a:lnTo>
                    <a:pt x="89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0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9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2"/>
            <p:cNvSpPr>
              <a:spLocks/>
            </p:cNvSpPr>
            <p:nvPr userDrawn="1"/>
          </p:nvSpPr>
          <p:spPr bwMode="auto">
            <a:xfrm>
              <a:off x="15030450" y="3175"/>
              <a:ext cx="512763" cy="381000"/>
            </a:xfrm>
            <a:custGeom>
              <a:avLst/>
              <a:gdLst>
                <a:gd name="T0" fmla="*/ 0 w 323"/>
                <a:gd name="T1" fmla="*/ 0 h 240"/>
                <a:gd name="T2" fmla="*/ 35 w 323"/>
                <a:gd name="T3" fmla="*/ 0 h 240"/>
                <a:gd name="T4" fmla="*/ 86 w 323"/>
                <a:gd name="T5" fmla="*/ 191 h 240"/>
                <a:gd name="T6" fmla="*/ 86 w 323"/>
                <a:gd name="T7" fmla="*/ 191 h 240"/>
                <a:gd name="T8" fmla="*/ 144 w 323"/>
                <a:gd name="T9" fmla="*/ 0 h 240"/>
                <a:gd name="T10" fmla="*/ 181 w 323"/>
                <a:gd name="T11" fmla="*/ 0 h 240"/>
                <a:gd name="T12" fmla="*/ 237 w 323"/>
                <a:gd name="T13" fmla="*/ 191 h 240"/>
                <a:gd name="T14" fmla="*/ 237 w 323"/>
                <a:gd name="T15" fmla="*/ 191 h 240"/>
                <a:gd name="T16" fmla="*/ 291 w 323"/>
                <a:gd name="T17" fmla="*/ 0 h 240"/>
                <a:gd name="T18" fmla="*/ 323 w 323"/>
                <a:gd name="T19" fmla="*/ 0 h 240"/>
                <a:gd name="T20" fmla="*/ 253 w 323"/>
                <a:gd name="T21" fmla="*/ 240 h 240"/>
                <a:gd name="T22" fmla="*/ 221 w 323"/>
                <a:gd name="T23" fmla="*/ 240 h 240"/>
                <a:gd name="T24" fmla="*/ 163 w 323"/>
                <a:gd name="T25" fmla="*/ 44 h 240"/>
                <a:gd name="T26" fmla="*/ 160 w 323"/>
                <a:gd name="T27" fmla="*/ 44 h 240"/>
                <a:gd name="T28" fmla="*/ 104 w 323"/>
                <a:gd name="T29" fmla="*/ 240 h 240"/>
                <a:gd name="T30" fmla="*/ 69 w 323"/>
                <a:gd name="T31" fmla="*/ 240 h 240"/>
                <a:gd name="T32" fmla="*/ 0 w 323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40">
                  <a:moveTo>
                    <a:pt x="0" y="0"/>
                  </a:moveTo>
                  <a:lnTo>
                    <a:pt x="35" y="0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144" y="0"/>
                  </a:lnTo>
                  <a:lnTo>
                    <a:pt x="181" y="0"/>
                  </a:lnTo>
                  <a:lnTo>
                    <a:pt x="237" y="191"/>
                  </a:lnTo>
                  <a:lnTo>
                    <a:pt x="237" y="191"/>
                  </a:lnTo>
                  <a:lnTo>
                    <a:pt x="291" y="0"/>
                  </a:lnTo>
                  <a:lnTo>
                    <a:pt x="323" y="0"/>
                  </a:lnTo>
                  <a:lnTo>
                    <a:pt x="253" y="240"/>
                  </a:lnTo>
                  <a:lnTo>
                    <a:pt x="221" y="240"/>
                  </a:lnTo>
                  <a:lnTo>
                    <a:pt x="163" y="44"/>
                  </a:lnTo>
                  <a:lnTo>
                    <a:pt x="160" y="44"/>
                  </a:lnTo>
                  <a:lnTo>
                    <a:pt x="104" y="240"/>
                  </a:lnTo>
                  <a:lnTo>
                    <a:pt x="69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3"/>
            <p:cNvSpPr>
              <a:spLocks noEditPoints="1"/>
            </p:cNvSpPr>
            <p:nvPr userDrawn="1"/>
          </p:nvSpPr>
          <p:spPr bwMode="auto">
            <a:xfrm>
              <a:off x="15562263" y="-7938"/>
              <a:ext cx="395288" cy="400050"/>
            </a:xfrm>
            <a:custGeom>
              <a:avLst/>
              <a:gdLst>
                <a:gd name="T0" fmla="*/ 123 w 249"/>
                <a:gd name="T1" fmla="*/ 33 h 252"/>
                <a:gd name="T2" fmla="*/ 93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7 w 249"/>
                <a:gd name="T9" fmla="*/ 98 h 252"/>
                <a:gd name="T10" fmla="*/ 35 w 249"/>
                <a:gd name="T11" fmla="*/ 126 h 252"/>
                <a:gd name="T12" fmla="*/ 37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3 w 249"/>
                <a:gd name="T19" fmla="*/ 217 h 252"/>
                <a:gd name="T20" fmla="*/ 123 w 249"/>
                <a:gd name="T21" fmla="*/ 221 h 252"/>
                <a:gd name="T22" fmla="*/ 153 w 249"/>
                <a:gd name="T23" fmla="*/ 217 h 252"/>
                <a:gd name="T24" fmla="*/ 179 w 249"/>
                <a:gd name="T25" fmla="*/ 203 h 252"/>
                <a:gd name="T26" fmla="*/ 198 w 249"/>
                <a:gd name="T27" fmla="*/ 182 h 252"/>
                <a:gd name="T28" fmla="*/ 209 w 249"/>
                <a:gd name="T29" fmla="*/ 156 h 252"/>
                <a:gd name="T30" fmla="*/ 214 w 249"/>
                <a:gd name="T31" fmla="*/ 126 h 252"/>
                <a:gd name="T32" fmla="*/ 209 w 249"/>
                <a:gd name="T33" fmla="*/ 98 h 252"/>
                <a:gd name="T34" fmla="*/ 198 w 249"/>
                <a:gd name="T35" fmla="*/ 70 h 252"/>
                <a:gd name="T36" fmla="*/ 179 w 249"/>
                <a:gd name="T37" fmla="*/ 49 h 252"/>
                <a:gd name="T38" fmla="*/ 153 w 249"/>
                <a:gd name="T39" fmla="*/ 37 h 252"/>
                <a:gd name="T40" fmla="*/ 123 w 249"/>
                <a:gd name="T41" fmla="*/ 33 h 252"/>
                <a:gd name="T42" fmla="*/ 123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2 w 249"/>
                <a:gd name="T51" fmla="*/ 86 h 252"/>
                <a:gd name="T52" fmla="*/ 249 w 249"/>
                <a:gd name="T53" fmla="*/ 126 h 252"/>
                <a:gd name="T54" fmla="*/ 242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3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4 w 249"/>
                <a:gd name="T71" fmla="*/ 168 h 252"/>
                <a:gd name="T72" fmla="*/ 0 w 249"/>
                <a:gd name="T73" fmla="*/ 126 h 252"/>
                <a:gd name="T74" fmla="*/ 4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3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3" y="33"/>
                  </a:moveTo>
                  <a:lnTo>
                    <a:pt x="93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7" y="98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3" y="217"/>
                  </a:lnTo>
                  <a:lnTo>
                    <a:pt x="123" y="221"/>
                  </a:lnTo>
                  <a:lnTo>
                    <a:pt x="153" y="217"/>
                  </a:lnTo>
                  <a:lnTo>
                    <a:pt x="179" y="203"/>
                  </a:lnTo>
                  <a:lnTo>
                    <a:pt x="198" y="182"/>
                  </a:lnTo>
                  <a:lnTo>
                    <a:pt x="209" y="156"/>
                  </a:lnTo>
                  <a:lnTo>
                    <a:pt x="214" y="126"/>
                  </a:lnTo>
                  <a:lnTo>
                    <a:pt x="209" y="98"/>
                  </a:lnTo>
                  <a:lnTo>
                    <a:pt x="198" y="70"/>
                  </a:lnTo>
                  <a:lnTo>
                    <a:pt x="179" y="49"/>
                  </a:lnTo>
                  <a:lnTo>
                    <a:pt x="153" y="37"/>
                  </a:lnTo>
                  <a:lnTo>
                    <a:pt x="123" y="33"/>
                  </a:lnTo>
                  <a:close/>
                  <a:moveTo>
                    <a:pt x="123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2" y="86"/>
                  </a:lnTo>
                  <a:lnTo>
                    <a:pt x="249" y="126"/>
                  </a:lnTo>
                  <a:lnTo>
                    <a:pt x="242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3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4" y="168"/>
                  </a:lnTo>
                  <a:lnTo>
                    <a:pt x="0" y="126"/>
                  </a:lnTo>
                  <a:lnTo>
                    <a:pt x="4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4"/>
            <p:cNvSpPr>
              <a:spLocks noEditPoints="1"/>
            </p:cNvSpPr>
            <p:nvPr userDrawn="1"/>
          </p:nvSpPr>
          <p:spPr bwMode="auto">
            <a:xfrm>
              <a:off x="16024225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0 h 240"/>
                <a:gd name="T10" fmla="*/ 114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4 w 170"/>
                <a:gd name="T19" fmla="*/ 40 h 240"/>
                <a:gd name="T20" fmla="*/ 102 w 170"/>
                <a:gd name="T21" fmla="*/ 33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0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5"/>
            <p:cNvSpPr>
              <a:spLocks/>
            </p:cNvSpPr>
            <p:nvPr userDrawn="1"/>
          </p:nvSpPr>
          <p:spPr bwMode="auto">
            <a:xfrm>
              <a:off x="16341725" y="3175"/>
              <a:ext cx="225425" cy="381000"/>
            </a:xfrm>
            <a:custGeom>
              <a:avLst/>
              <a:gdLst>
                <a:gd name="T0" fmla="*/ 0 w 142"/>
                <a:gd name="T1" fmla="*/ 0 h 240"/>
                <a:gd name="T2" fmla="*/ 32 w 142"/>
                <a:gd name="T3" fmla="*/ 0 h 240"/>
                <a:gd name="T4" fmla="*/ 32 w 142"/>
                <a:gd name="T5" fmla="*/ 210 h 240"/>
                <a:gd name="T6" fmla="*/ 142 w 142"/>
                <a:gd name="T7" fmla="*/ 210 h 240"/>
                <a:gd name="T8" fmla="*/ 142 w 142"/>
                <a:gd name="T9" fmla="*/ 240 h 240"/>
                <a:gd name="T10" fmla="*/ 0 w 142"/>
                <a:gd name="T11" fmla="*/ 240 h 240"/>
                <a:gd name="T12" fmla="*/ 0 w 142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40">
                  <a:moveTo>
                    <a:pt x="0" y="0"/>
                  </a:moveTo>
                  <a:lnTo>
                    <a:pt x="32" y="0"/>
                  </a:lnTo>
                  <a:lnTo>
                    <a:pt x="32" y="210"/>
                  </a:lnTo>
                  <a:lnTo>
                    <a:pt x="142" y="210"/>
                  </a:lnTo>
                  <a:lnTo>
                    <a:pt x="14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46"/>
            <p:cNvSpPr>
              <a:spLocks noEditPoints="1"/>
            </p:cNvSpPr>
            <p:nvPr userDrawn="1"/>
          </p:nvSpPr>
          <p:spPr bwMode="auto">
            <a:xfrm>
              <a:off x="16603663" y="3175"/>
              <a:ext cx="328613" cy="381000"/>
            </a:xfrm>
            <a:custGeom>
              <a:avLst/>
              <a:gdLst>
                <a:gd name="T0" fmla="*/ 33 w 207"/>
                <a:gd name="T1" fmla="*/ 30 h 240"/>
                <a:gd name="T2" fmla="*/ 33 w 207"/>
                <a:gd name="T3" fmla="*/ 210 h 240"/>
                <a:gd name="T4" fmla="*/ 72 w 207"/>
                <a:gd name="T5" fmla="*/ 210 h 240"/>
                <a:gd name="T6" fmla="*/ 105 w 207"/>
                <a:gd name="T7" fmla="*/ 205 h 240"/>
                <a:gd name="T8" fmla="*/ 133 w 207"/>
                <a:gd name="T9" fmla="*/ 193 h 240"/>
                <a:gd name="T10" fmla="*/ 154 w 207"/>
                <a:gd name="T11" fmla="*/ 177 h 240"/>
                <a:gd name="T12" fmla="*/ 168 w 207"/>
                <a:gd name="T13" fmla="*/ 151 h 240"/>
                <a:gd name="T14" fmla="*/ 175 w 207"/>
                <a:gd name="T15" fmla="*/ 119 h 240"/>
                <a:gd name="T16" fmla="*/ 172 w 207"/>
                <a:gd name="T17" fmla="*/ 105 h 240"/>
                <a:gd name="T18" fmla="*/ 170 w 207"/>
                <a:gd name="T19" fmla="*/ 89 h 240"/>
                <a:gd name="T20" fmla="*/ 161 w 207"/>
                <a:gd name="T21" fmla="*/ 72 h 240"/>
                <a:gd name="T22" fmla="*/ 149 w 207"/>
                <a:gd name="T23" fmla="*/ 56 h 240"/>
                <a:gd name="T24" fmla="*/ 133 w 207"/>
                <a:gd name="T25" fmla="*/ 42 h 240"/>
                <a:gd name="T26" fmla="*/ 109 w 207"/>
                <a:gd name="T27" fmla="*/ 35 h 240"/>
                <a:gd name="T28" fmla="*/ 82 w 207"/>
                <a:gd name="T29" fmla="*/ 30 h 240"/>
                <a:gd name="T30" fmla="*/ 33 w 207"/>
                <a:gd name="T31" fmla="*/ 30 h 240"/>
                <a:gd name="T32" fmla="*/ 0 w 207"/>
                <a:gd name="T33" fmla="*/ 0 h 240"/>
                <a:gd name="T34" fmla="*/ 84 w 207"/>
                <a:gd name="T35" fmla="*/ 0 h 240"/>
                <a:gd name="T36" fmla="*/ 121 w 207"/>
                <a:gd name="T37" fmla="*/ 5 h 240"/>
                <a:gd name="T38" fmla="*/ 151 w 207"/>
                <a:gd name="T39" fmla="*/ 16 h 240"/>
                <a:gd name="T40" fmla="*/ 175 w 207"/>
                <a:gd name="T41" fmla="*/ 33 h 240"/>
                <a:gd name="T42" fmla="*/ 191 w 207"/>
                <a:gd name="T43" fmla="*/ 54 h 240"/>
                <a:gd name="T44" fmla="*/ 200 w 207"/>
                <a:gd name="T45" fmla="*/ 77 h 240"/>
                <a:gd name="T46" fmla="*/ 207 w 207"/>
                <a:gd name="T47" fmla="*/ 100 h 240"/>
                <a:gd name="T48" fmla="*/ 207 w 207"/>
                <a:gd name="T49" fmla="*/ 119 h 240"/>
                <a:gd name="T50" fmla="*/ 205 w 207"/>
                <a:gd name="T51" fmla="*/ 149 h 240"/>
                <a:gd name="T52" fmla="*/ 193 w 207"/>
                <a:gd name="T53" fmla="*/ 177 h 240"/>
                <a:gd name="T54" fmla="*/ 175 w 207"/>
                <a:gd name="T55" fmla="*/ 203 h 240"/>
                <a:gd name="T56" fmla="*/ 149 w 207"/>
                <a:gd name="T57" fmla="*/ 221 h 240"/>
                <a:gd name="T58" fmla="*/ 116 w 207"/>
                <a:gd name="T59" fmla="*/ 235 h 240"/>
                <a:gd name="T60" fmla="*/ 77 w 207"/>
                <a:gd name="T61" fmla="*/ 240 h 240"/>
                <a:gd name="T62" fmla="*/ 0 w 207"/>
                <a:gd name="T63" fmla="*/ 240 h 240"/>
                <a:gd name="T64" fmla="*/ 0 w 207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7" h="240">
                  <a:moveTo>
                    <a:pt x="33" y="30"/>
                  </a:moveTo>
                  <a:lnTo>
                    <a:pt x="33" y="210"/>
                  </a:lnTo>
                  <a:lnTo>
                    <a:pt x="72" y="210"/>
                  </a:lnTo>
                  <a:lnTo>
                    <a:pt x="105" y="205"/>
                  </a:lnTo>
                  <a:lnTo>
                    <a:pt x="133" y="193"/>
                  </a:lnTo>
                  <a:lnTo>
                    <a:pt x="154" y="177"/>
                  </a:lnTo>
                  <a:lnTo>
                    <a:pt x="168" y="151"/>
                  </a:lnTo>
                  <a:lnTo>
                    <a:pt x="175" y="119"/>
                  </a:lnTo>
                  <a:lnTo>
                    <a:pt x="172" y="105"/>
                  </a:lnTo>
                  <a:lnTo>
                    <a:pt x="170" y="89"/>
                  </a:lnTo>
                  <a:lnTo>
                    <a:pt x="161" y="72"/>
                  </a:lnTo>
                  <a:lnTo>
                    <a:pt x="149" y="56"/>
                  </a:lnTo>
                  <a:lnTo>
                    <a:pt x="133" y="42"/>
                  </a:lnTo>
                  <a:lnTo>
                    <a:pt x="109" y="35"/>
                  </a:lnTo>
                  <a:lnTo>
                    <a:pt x="82" y="30"/>
                  </a:lnTo>
                  <a:lnTo>
                    <a:pt x="33" y="30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21" y="5"/>
                  </a:lnTo>
                  <a:lnTo>
                    <a:pt x="151" y="16"/>
                  </a:lnTo>
                  <a:lnTo>
                    <a:pt x="175" y="33"/>
                  </a:lnTo>
                  <a:lnTo>
                    <a:pt x="191" y="54"/>
                  </a:lnTo>
                  <a:lnTo>
                    <a:pt x="200" y="77"/>
                  </a:lnTo>
                  <a:lnTo>
                    <a:pt x="207" y="100"/>
                  </a:lnTo>
                  <a:lnTo>
                    <a:pt x="207" y="119"/>
                  </a:lnTo>
                  <a:lnTo>
                    <a:pt x="205" y="149"/>
                  </a:lnTo>
                  <a:lnTo>
                    <a:pt x="193" y="177"/>
                  </a:lnTo>
                  <a:lnTo>
                    <a:pt x="175" y="203"/>
                  </a:lnTo>
                  <a:lnTo>
                    <a:pt x="149" y="221"/>
                  </a:lnTo>
                  <a:lnTo>
                    <a:pt x="116" y="235"/>
                  </a:lnTo>
                  <a:lnTo>
                    <a:pt x="77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2" name="Group 61"/>
            <p:cNvGrpSpPr/>
            <p:nvPr userDrawn="1"/>
          </p:nvGrpSpPr>
          <p:grpSpPr>
            <a:xfrm>
              <a:off x="7003917" y="-481263"/>
              <a:ext cx="2430980" cy="875636"/>
              <a:chOff x="271463" y="2852738"/>
              <a:chExt cx="3190876" cy="1149350"/>
            </a:xfrm>
          </p:grpSpPr>
          <p:sp>
            <p:nvSpPr>
              <p:cNvPr id="63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0082551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3" y="1019916"/>
            <a:ext cx="11663021" cy="4667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1333327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5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2" y="1074188"/>
            <a:ext cx="5847277" cy="4667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6115268" y="1074188"/>
            <a:ext cx="5847277" cy="4667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6121442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7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2" y="1785389"/>
            <a:ext cx="5847277" cy="39550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6115268" y="1785389"/>
            <a:ext cx="5847277" cy="39550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2"/>
          </p:nvPr>
        </p:nvSpPr>
        <p:spPr>
          <a:xfrm>
            <a:off x="300038" y="1117600"/>
            <a:ext cx="5815230" cy="660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600" b="1"/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6146800" y="1117600"/>
            <a:ext cx="5815746" cy="660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600" b="1"/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7396208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5994402" y="276225"/>
            <a:ext cx="5968143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5994400" y="1290089"/>
            <a:ext cx="5968143" cy="4450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2"/>
          <p:cNvSpPr>
            <a:spLocks noGrp="1"/>
          </p:cNvSpPr>
          <p:nvPr>
            <p:ph type="dt" sz="half" idx="2"/>
          </p:nvPr>
        </p:nvSpPr>
        <p:spPr>
          <a:xfrm>
            <a:off x="692040" y="6303694"/>
            <a:ext cx="1825687" cy="30877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1300" b="0" i="0" kern="1200" cap="none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3BDFDD5F-E85B-4DA3-A4F9-9CF3C7409943}" type="datetime4">
              <a:rPr lang="en-US" smtClean="0"/>
              <a:pPr/>
              <a:t>November 26, 2019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5651500" cy="68834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651500" cy="6858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587293060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342213750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293803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0" hasCustomPrompt="1"/>
          </p:nvPr>
        </p:nvSpPr>
        <p:spPr>
          <a:xfrm>
            <a:off x="299524" y="1117600"/>
            <a:ext cx="11663021" cy="4292600"/>
          </a:xfrm>
        </p:spPr>
        <p:txBody>
          <a:bodyPr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/>
              <a:t>Click to Add Table</a:t>
            </a:r>
          </a:p>
        </p:txBody>
      </p:sp>
    </p:spTree>
    <p:extLst>
      <p:ext uri="{BB962C8B-B14F-4D97-AF65-F5344CB8AC3E}">
        <p14:creationId xmlns:p14="http://schemas.microsoft.com/office/powerpoint/2010/main" val="1729550563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66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300681" y="280713"/>
            <a:ext cx="11634385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 Goes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>
          <a:xfrm>
            <a:off x="299523" y="1019916"/>
            <a:ext cx="11647054" cy="4666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>
                <a:solidFill>
                  <a:schemeClr val="tx1">
                    <a:lumMod val="50000"/>
                    <a:lumOff val="50000"/>
                  </a:schemeClr>
                </a:solidFill>
              </a:rPr>
              <a:t>CONFIDENTIAL AND PROPRIETARY</a:t>
            </a:r>
          </a:p>
        </p:txBody>
      </p:sp>
      <p:sp>
        <p:nvSpPr>
          <p:cNvPr id="13" name="Slide Number Placeholder 1"/>
          <p:cNvSpPr txBox="1">
            <a:spLocks/>
          </p:cNvSpPr>
          <p:nvPr userDrawn="1"/>
        </p:nvSpPr>
        <p:spPr>
          <a:xfrm>
            <a:off x="333813" y="6302856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fld id="{9899D5D8-9A89-49C6-87E2-D5B81659BB09}" type="slidenum">
              <a:rPr lang="en-US" sz="1300" b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l"/>
              <a:t>‹#›</a:t>
            </a:fld>
            <a:endParaRPr lang="en-US" sz="1300" b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10654921" y="6049926"/>
            <a:ext cx="1309821" cy="471796"/>
            <a:chOff x="271463" y="2852738"/>
            <a:chExt cx="3190876" cy="1149350"/>
          </a:xfrm>
        </p:grpSpPr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954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805" r:id="rId2"/>
    <p:sldLayoutId id="2147483775" r:id="rId3"/>
    <p:sldLayoutId id="2147483787" r:id="rId4"/>
    <p:sldLayoutId id="2147483788" r:id="rId5"/>
    <p:sldLayoutId id="2147483777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800" r:id="rId12"/>
    <p:sldLayoutId id="2147483801" r:id="rId13"/>
    <p:sldLayoutId id="2147483802" r:id="rId14"/>
    <p:sldLayoutId id="2147483803" r:id="rId15"/>
    <p:sldLayoutId id="2147483804" r:id="rId16"/>
  </p:sldLayoutIdLst>
  <p:transition spd="slow">
    <p:fade/>
  </p:transition>
  <p:hf hdr="0" ftr="0" dt="0"/>
  <p:txStyles>
    <p:titleStyle>
      <a:lvl1pPr algn="l" rtl="0" fontAlgn="base">
        <a:lnSpc>
          <a:spcPct val="100000"/>
        </a:lnSpc>
        <a:spcBef>
          <a:spcPct val="0"/>
        </a:spcBef>
        <a:spcAft>
          <a:spcPct val="0"/>
        </a:spcAft>
        <a:defRPr lang="en-US" sz="2900" b="1" kern="1200" dirty="0" smtClean="0">
          <a:solidFill>
            <a:schemeClr val="tx2">
              <a:lumMod val="75000"/>
            </a:schemeClr>
          </a:solidFill>
          <a:effectLst/>
          <a:latin typeface="Arial" charset="0"/>
          <a:ea typeface="+mn-ea"/>
          <a:cs typeface="+mn-cs"/>
        </a:defRPr>
      </a:lvl1pPr>
      <a:lvl2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233363" indent="-233363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>
            <a:lumMod val="85000"/>
            <a:lumOff val="15000"/>
          </a:schemeClr>
        </a:buClr>
        <a:buSzPct val="80000"/>
        <a:buFont typeface="Arial" pitchFamily="34" charset="0"/>
        <a:buChar char="•"/>
        <a:defRPr sz="2400" b="0">
          <a:solidFill>
            <a:srgbClr val="000000"/>
          </a:solidFill>
          <a:latin typeface="+mn-lt"/>
          <a:ea typeface="+mn-ea"/>
          <a:cs typeface="+mn-cs"/>
        </a:defRPr>
      </a:lvl1pPr>
      <a:lvl2pPr marL="401638" indent="-168275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Arial" pitchFamily="34" charset="0"/>
        <a:buChar char="−"/>
        <a:defRPr sz="2200">
          <a:solidFill>
            <a:srgbClr val="000000"/>
          </a:solidFill>
          <a:latin typeface="+mn-lt"/>
        </a:defRPr>
      </a:lvl2pPr>
      <a:lvl3pPr marL="569913" indent="-168275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3pPr>
      <a:lvl4pPr marL="746125" indent="-176213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Arial" pitchFamily="34" charset="0"/>
        <a:buChar char="•"/>
        <a:defRPr sz="1800">
          <a:solidFill>
            <a:srgbClr val="000000"/>
          </a:solidFill>
          <a:latin typeface="+mn-lt"/>
        </a:defRPr>
      </a:lvl4pPr>
      <a:lvl5pPr marL="969963" indent="-223838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70000"/>
        <a:buFont typeface="Arial" pitchFamily="34" charset="0"/>
        <a:buChar char="−"/>
        <a:defRPr sz="1600">
          <a:solidFill>
            <a:srgbClr val="000000"/>
          </a:solidFill>
          <a:latin typeface="+mn-lt"/>
        </a:defRPr>
      </a:lvl5pPr>
      <a:lvl6pPr marL="22304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6pPr>
      <a:lvl7pPr marL="26876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7pPr>
      <a:lvl8pPr marL="31448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8pPr>
      <a:lvl9pPr marL="36020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3364707" y="1739900"/>
            <a:ext cx="5462587" cy="3566691"/>
            <a:chOff x="3364707" y="1739900"/>
            <a:chExt cx="5462587" cy="3566691"/>
          </a:xfrm>
        </p:grpSpPr>
        <p:grpSp>
          <p:nvGrpSpPr>
            <p:cNvPr id="9" name="Group 8"/>
            <p:cNvGrpSpPr/>
            <p:nvPr userDrawn="1"/>
          </p:nvGrpSpPr>
          <p:grpSpPr>
            <a:xfrm>
              <a:off x="3751325" y="1739900"/>
              <a:ext cx="4689351" cy="1689100"/>
              <a:chOff x="271463" y="2852738"/>
              <a:chExt cx="3190876" cy="1149350"/>
            </a:xfrm>
          </p:grpSpPr>
          <p:sp>
            <p:nvSpPr>
              <p:cNvPr id="46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/>
            <p:cNvGrpSpPr/>
            <p:nvPr userDrawn="1"/>
          </p:nvGrpSpPr>
          <p:grpSpPr>
            <a:xfrm>
              <a:off x="3364707" y="4271963"/>
              <a:ext cx="5462587" cy="1034628"/>
              <a:chOff x="4252913" y="4551363"/>
              <a:chExt cx="7040562" cy="1333500"/>
            </a:xfrm>
          </p:grpSpPr>
          <p:sp>
            <p:nvSpPr>
              <p:cNvPr id="11" name="Rectangle 12"/>
              <p:cNvSpPr>
                <a:spLocks noChangeArrowheads="1"/>
              </p:cNvSpPr>
              <p:nvPr userDrawn="1"/>
            </p:nvSpPr>
            <p:spPr bwMode="auto">
              <a:xfrm>
                <a:off x="4252913" y="4551363"/>
                <a:ext cx="28575" cy="13335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Rectangle 13"/>
              <p:cNvSpPr>
                <a:spLocks noChangeArrowheads="1"/>
              </p:cNvSpPr>
              <p:nvPr userDrawn="1"/>
            </p:nvSpPr>
            <p:spPr bwMode="auto">
              <a:xfrm>
                <a:off x="11264900" y="4551363"/>
                <a:ext cx="28575" cy="13335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4"/>
              <p:cNvSpPr>
                <a:spLocks/>
              </p:cNvSpPr>
              <p:nvPr userDrawn="1"/>
            </p:nvSpPr>
            <p:spPr bwMode="auto">
              <a:xfrm>
                <a:off x="4714875" y="4765676"/>
                <a:ext cx="250825" cy="396875"/>
              </a:xfrm>
              <a:custGeom>
                <a:avLst/>
                <a:gdLst>
                  <a:gd name="T0" fmla="*/ 88 w 158"/>
                  <a:gd name="T1" fmla="*/ 0 h 250"/>
                  <a:gd name="T2" fmla="*/ 114 w 158"/>
                  <a:gd name="T3" fmla="*/ 3 h 250"/>
                  <a:gd name="T4" fmla="*/ 137 w 158"/>
                  <a:gd name="T5" fmla="*/ 10 h 250"/>
                  <a:gd name="T6" fmla="*/ 156 w 158"/>
                  <a:gd name="T7" fmla="*/ 26 h 250"/>
                  <a:gd name="T8" fmla="*/ 130 w 158"/>
                  <a:gd name="T9" fmla="*/ 52 h 250"/>
                  <a:gd name="T10" fmla="*/ 114 w 158"/>
                  <a:gd name="T11" fmla="*/ 35 h 250"/>
                  <a:gd name="T12" fmla="*/ 88 w 158"/>
                  <a:gd name="T13" fmla="*/ 31 h 250"/>
                  <a:gd name="T14" fmla="*/ 65 w 158"/>
                  <a:gd name="T15" fmla="*/ 33 h 250"/>
                  <a:gd name="T16" fmla="*/ 51 w 158"/>
                  <a:gd name="T17" fmla="*/ 42 h 250"/>
                  <a:gd name="T18" fmla="*/ 44 w 158"/>
                  <a:gd name="T19" fmla="*/ 54 h 250"/>
                  <a:gd name="T20" fmla="*/ 41 w 158"/>
                  <a:gd name="T21" fmla="*/ 66 h 250"/>
                  <a:gd name="T22" fmla="*/ 46 w 158"/>
                  <a:gd name="T23" fmla="*/ 84 h 250"/>
                  <a:gd name="T24" fmla="*/ 55 w 158"/>
                  <a:gd name="T25" fmla="*/ 94 h 250"/>
                  <a:gd name="T26" fmla="*/ 72 w 158"/>
                  <a:gd name="T27" fmla="*/ 103 h 250"/>
                  <a:gd name="T28" fmla="*/ 90 w 158"/>
                  <a:gd name="T29" fmla="*/ 110 h 250"/>
                  <a:gd name="T30" fmla="*/ 109 w 158"/>
                  <a:gd name="T31" fmla="*/ 115 h 250"/>
                  <a:gd name="T32" fmla="*/ 128 w 158"/>
                  <a:gd name="T33" fmla="*/ 124 h 250"/>
                  <a:gd name="T34" fmla="*/ 144 w 158"/>
                  <a:gd name="T35" fmla="*/ 136 h 250"/>
                  <a:gd name="T36" fmla="*/ 156 w 158"/>
                  <a:gd name="T37" fmla="*/ 152 h 250"/>
                  <a:gd name="T38" fmla="*/ 158 w 158"/>
                  <a:gd name="T39" fmla="*/ 178 h 250"/>
                  <a:gd name="T40" fmla="*/ 156 w 158"/>
                  <a:gd name="T41" fmla="*/ 203 h 250"/>
                  <a:gd name="T42" fmla="*/ 144 w 158"/>
                  <a:gd name="T43" fmla="*/ 222 h 250"/>
                  <a:gd name="T44" fmla="*/ 125 w 158"/>
                  <a:gd name="T45" fmla="*/ 238 h 250"/>
                  <a:gd name="T46" fmla="*/ 102 w 158"/>
                  <a:gd name="T47" fmla="*/ 248 h 250"/>
                  <a:gd name="T48" fmla="*/ 76 w 158"/>
                  <a:gd name="T49" fmla="*/ 250 h 250"/>
                  <a:gd name="T50" fmla="*/ 46 w 158"/>
                  <a:gd name="T51" fmla="*/ 248 h 250"/>
                  <a:gd name="T52" fmla="*/ 21 w 158"/>
                  <a:gd name="T53" fmla="*/ 236 h 250"/>
                  <a:gd name="T54" fmla="*/ 0 w 158"/>
                  <a:gd name="T55" fmla="*/ 217 h 250"/>
                  <a:gd name="T56" fmla="*/ 28 w 158"/>
                  <a:gd name="T57" fmla="*/ 194 h 250"/>
                  <a:gd name="T58" fmla="*/ 41 w 158"/>
                  <a:gd name="T59" fmla="*/ 210 h 250"/>
                  <a:gd name="T60" fmla="*/ 58 w 158"/>
                  <a:gd name="T61" fmla="*/ 217 h 250"/>
                  <a:gd name="T62" fmla="*/ 76 w 158"/>
                  <a:gd name="T63" fmla="*/ 220 h 250"/>
                  <a:gd name="T64" fmla="*/ 93 w 158"/>
                  <a:gd name="T65" fmla="*/ 217 h 250"/>
                  <a:gd name="T66" fmla="*/ 109 w 158"/>
                  <a:gd name="T67" fmla="*/ 210 h 250"/>
                  <a:gd name="T68" fmla="*/ 121 w 158"/>
                  <a:gd name="T69" fmla="*/ 199 h 250"/>
                  <a:gd name="T70" fmla="*/ 125 w 158"/>
                  <a:gd name="T71" fmla="*/ 180 h 250"/>
                  <a:gd name="T72" fmla="*/ 121 w 158"/>
                  <a:gd name="T73" fmla="*/ 166 h 250"/>
                  <a:gd name="T74" fmla="*/ 109 w 158"/>
                  <a:gd name="T75" fmla="*/ 154 h 250"/>
                  <a:gd name="T76" fmla="*/ 95 w 158"/>
                  <a:gd name="T77" fmla="*/ 147 h 250"/>
                  <a:gd name="T78" fmla="*/ 76 w 158"/>
                  <a:gd name="T79" fmla="*/ 140 h 250"/>
                  <a:gd name="T80" fmla="*/ 55 w 158"/>
                  <a:gd name="T81" fmla="*/ 133 h 250"/>
                  <a:gd name="T82" fmla="*/ 37 w 158"/>
                  <a:gd name="T83" fmla="*/ 126 h 250"/>
                  <a:gd name="T84" fmla="*/ 23 w 158"/>
                  <a:gd name="T85" fmla="*/ 112 h 250"/>
                  <a:gd name="T86" fmla="*/ 11 w 158"/>
                  <a:gd name="T87" fmla="*/ 94 h 250"/>
                  <a:gd name="T88" fmla="*/ 7 w 158"/>
                  <a:gd name="T89" fmla="*/ 66 h 250"/>
                  <a:gd name="T90" fmla="*/ 9 w 158"/>
                  <a:gd name="T91" fmla="*/ 49 h 250"/>
                  <a:gd name="T92" fmla="*/ 18 w 158"/>
                  <a:gd name="T93" fmla="*/ 31 h 250"/>
                  <a:gd name="T94" fmla="*/ 35 w 158"/>
                  <a:gd name="T95" fmla="*/ 14 h 250"/>
                  <a:gd name="T96" fmla="*/ 58 w 158"/>
                  <a:gd name="T97" fmla="*/ 3 h 250"/>
                  <a:gd name="T98" fmla="*/ 88 w 158"/>
                  <a:gd name="T99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58" h="250">
                    <a:moveTo>
                      <a:pt x="88" y="0"/>
                    </a:moveTo>
                    <a:lnTo>
                      <a:pt x="114" y="3"/>
                    </a:lnTo>
                    <a:lnTo>
                      <a:pt x="137" y="10"/>
                    </a:lnTo>
                    <a:lnTo>
                      <a:pt x="156" y="26"/>
                    </a:lnTo>
                    <a:lnTo>
                      <a:pt x="130" y="52"/>
                    </a:lnTo>
                    <a:lnTo>
                      <a:pt x="114" y="35"/>
                    </a:lnTo>
                    <a:lnTo>
                      <a:pt x="88" y="31"/>
                    </a:lnTo>
                    <a:lnTo>
                      <a:pt x="65" y="33"/>
                    </a:lnTo>
                    <a:lnTo>
                      <a:pt x="51" y="42"/>
                    </a:lnTo>
                    <a:lnTo>
                      <a:pt x="44" y="54"/>
                    </a:lnTo>
                    <a:lnTo>
                      <a:pt x="41" y="66"/>
                    </a:lnTo>
                    <a:lnTo>
                      <a:pt x="46" y="84"/>
                    </a:lnTo>
                    <a:lnTo>
                      <a:pt x="55" y="94"/>
                    </a:lnTo>
                    <a:lnTo>
                      <a:pt x="72" y="103"/>
                    </a:lnTo>
                    <a:lnTo>
                      <a:pt x="90" y="110"/>
                    </a:lnTo>
                    <a:lnTo>
                      <a:pt x="109" y="115"/>
                    </a:lnTo>
                    <a:lnTo>
                      <a:pt x="128" y="124"/>
                    </a:lnTo>
                    <a:lnTo>
                      <a:pt x="144" y="136"/>
                    </a:lnTo>
                    <a:lnTo>
                      <a:pt x="156" y="152"/>
                    </a:lnTo>
                    <a:lnTo>
                      <a:pt x="158" y="178"/>
                    </a:lnTo>
                    <a:lnTo>
                      <a:pt x="156" y="203"/>
                    </a:lnTo>
                    <a:lnTo>
                      <a:pt x="144" y="222"/>
                    </a:lnTo>
                    <a:lnTo>
                      <a:pt x="125" y="238"/>
                    </a:lnTo>
                    <a:lnTo>
                      <a:pt x="102" y="248"/>
                    </a:lnTo>
                    <a:lnTo>
                      <a:pt x="76" y="250"/>
                    </a:lnTo>
                    <a:lnTo>
                      <a:pt x="46" y="248"/>
                    </a:lnTo>
                    <a:lnTo>
                      <a:pt x="21" y="236"/>
                    </a:lnTo>
                    <a:lnTo>
                      <a:pt x="0" y="217"/>
                    </a:lnTo>
                    <a:lnTo>
                      <a:pt x="28" y="194"/>
                    </a:lnTo>
                    <a:lnTo>
                      <a:pt x="41" y="210"/>
                    </a:lnTo>
                    <a:lnTo>
                      <a:pt x="58" y="217"/>
                    </a:lnTo>
                    <a:lnTo>
                      <a:pt x="76" y="220"/>
                    </a:lnTo>
                    <a:lnTo>
                      <a:pt x="93" y="217"/>
                    </a:lnTo>
                    <a:lnTo>
                      <a:pt x="109" y="210"/>
                    </a:lnTo>
                    <a:lnTo>
                      <a:pt x="121" y="199"/>
                    </a:lnTo>
                    <a:lnTo>
                      <a:pt x="125" y="180"/>
                    </a:lnTo>
                    <a:lnTo>
                      <a:pt x="121" y="166"/>
                    </a:lnTo>
                    <a:lnTo>
                      <a:pt x="109" y="154"/>
                    </a:lnTo>
                    <a:lnTo>
                      <a:pt x="95" y="147"/>
                    </a:lnTo>
                    <a:lnTo>
                      <a:pt x="76" y="140"/>
                    </a:lnTo>
                    <a:lnTo>
                      <a:pt x="55" y="133"/>
                    </a:lnTo>
                    <a:lnTo>
                      <a:pt x="37" y="126"/>
                    </a:lnTo>
                    <a:lnTo>
                      <a:pt x="23" y="112"/>
                    </a:lnTo>
                    <a:lnTo>
                      <a:pt x="11" y="94"/>
                    </a:lnTo>
                    <a:lnTo>
                      <a:pt x="7" y="66"/>
                    </a:lnTo>
                    <a:lnTo>
                      <a:pt x="9" y="49"/>
                    </a:lnTo>
                    <a:lnTo>
                      <a:pt x="18" y="31"/>
                    </a:lnTo>
                    <a:lnTo>
                      <a:pt x="35" y="14"/>
                    </a:lnTo>
                    <a:lnTo>
                      <a:pt x="58" y="3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5"/>
              <p:cNvSpPr>
                <a:spLocks/>
              </p:cNvSpPr>
              <p:nvPr userDrawn="1"/>
            </p:nvSpPr>
            <p:spPr bwMode="auto">
              <a:xfrm>
                <a:off x="5043488" y="4773613"/>
                <a:ext cx="254000" cy="381000"/>
              </a:xfrm>
              <a:custGeom>
                <a:avLst/>
                <a:gdLst>
                  <a:gd name="T0" fmla="*/ 0 w 160"/>
                  <a:gd name="T1" fmla="*/ 0 h 240"/>
                  <a:gd name="T2" fmla="*/ 153 w 160"/>
                  <a:gd name="T3" fmla="*/ 0 h 240"/>
                  <a:gd name="T4" fmla="*/ 153 w 160"/>
                  <a:gd name="T5" fmla="*/ 30 h 240"/>
                  <a:gd name="T6" fmla="*/ 32 w 160"/>
                  <a:gd name="T7" fmla="*/ 30 h 240"/>
                  <a:gd name="T8" fmla="*/ 32 w 160"/>
                  <a:gd name="T9" fmla="*/ 103 h 240"/>
                  <a:gd name="T10" fmla="*/ 146 w 160"/>
                  <a:gd name="T11" fmla="*/ 103 h 240"/>
                  <a:gd name="T12" fmla="*/ 146 w 160"/>
                  <a:gd name="T13" fmla="*/ 133 h 240"/>
                  <a:gd name="T14" fmla="*/ 32 w 160"/>
                  <a:gd name="T15" fmla="*/ 133 h 240"/>
                  <a:gd name="T16" fmla="*/ 32 w 160"/>
                  <a:gd name="T17" fmla="*/ 210 h 240"/>
                  <a:gd name="T18" fmla="*/ 160 w 160"/>
                  <a:gd name="T19" fmla="*/ 210 h 240"/>
                  <a:gd name="T20" fmla="*/ 160 w 160"/>
                  <a:gd name="T21" fmla="*/ 240 h 240"/>
                  <a:gd name="T22" fmla="*/ 0 w 160"/>
                  <a:gd name="T23" fmla="*/ 240 h 240"/>
                  <a:gd name="T24" fmla="*/ 0 w 160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0" h="240">
                    <a:moveTo>
                      <a:pt x="0" y="0"/>
                    </a:moveTo>
                    <a:lnTo>
                      <a:pt x="153" y="0"/>
                    </a:lnTo>
                    <a:lnTo>
                      <a:pt x="153" y="30"/>
                    </a:lnTo>
                    <a:lnTo>
                      <a:pt x="32" y="30"/>
                    </a:lnTo>
                    <a:lnTo>
                      <a:pt x="32" y="103"/>
                    </a:lnTo>
                    <a:lnTo>
                      <a:pt x="146" y="103"/>
                    </a:lnTo>
                    <a:lnTo>
                      <a:pt x="146" y="133"/>
                    </a:lnTo>
                    <a:lnTo>
                      <a:pt x="32" y="133"/>
                    </a:lnTo>
                    <a:lnTo>
                      <a:pt x="32" y="210"/>
                    </a:lnTo>
                    <a:lnTo>
                      <a:pt x="160" y="210"/>
                    </a:lnTo>
                    <a:lnTo>
                      <a:pt x="160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6"/>
              <p:cNvSpPr>
                <a:spLocks/>
              </p:cNvSpPr>
              <p:nvPr userDrawn="1"/>
            </p:nvSpPr>
            <p:spPr bwMode="auto">
              <a:xfrm>
                <a:off x="5335588" y="4765676"/>
                <a:ext cx="339725" cy="396875"/>
              </a:xfrm>
              <a:custGeom>
                <a:avLst/>
                <a:gdLst>
                  <a:gd name="T0" fmla="*/ 125 w 214"/>
                  <a:gd name="T1" fmla="*/ 0 h 250"/>
                  <a:gd name="T2" fmla="*/ 156 w 214"/>
                  <a:gd name="T3" fmla="*/ 3 h 250"/>
                  <a:gd name="T4" fmla="*/ 186 w 214"/>
                  <a:gd name="T5" fmla="*/ 17 h 250"/>
                  <a:gd name="T6" fmla="*/ 209 w 214"/>
                  <a:gd name="T7" fmla="*/ 38 h 250"/>
                  <a:gd name="T8" fmla="*/ 181 w 214"/>
                  <a:gd name="T9" fmla="*/ 56 h 250"/>
                  <a:gd name="T10" fmla="*/ 165 w 214"/>
                  <a:gd name="T11" fmla="*/ 42 h 250"/>
                  <a:gd name="T12" fmla="*/ 146 w 214"/>
                  <a:gd name="T13" fmla="*/ 33 h 250"/>
                  <a:gd name="T14" fmla="*/ 123 w 214"/>
                  <a:gd name="T15" fmla="*/ 31 h 250"/>
                  <a:gd name="T16" fmla="*/ 95 w 214"/>
                  <a:gd name="T17" fmla="*/ 35 h 250"/>
                  <a:gd name="T18" fmla="*/ 69 w 214"/>
                  <a:gd name="T19" fmla="*/ 49 h 250"/>
                  <a:gd name="T20" fmla="*/ 51 w 214"/>
                  <a:gd name="T21" fmla="*/ 70 h 250"/>
                  <a:gd name="T22" fmla="*/ 39 w 214"/>
                  <a:gd name="T23" fmla="*/ 96 h 250"/>
                  <a:gd name="T24" fmla="*/ 34 w 214"/>
                  <a:gd name="T25" fmla="*/ 126 h 250"/>
                  <a:gd name="T26" fmla="*/ 39 w 214"/>
                  <a:gd name="T27" fmla="*/ 157 h 250"/>
                  <a:gd name="T28" fmla="*/ 51 w 214"/>
                  <a:gd name="T29" fmla="*/ 182 h 250"/>
                  <a:gd name="T30" fmla="*/ 69 w 214"/>
                  <a:gd name="T31" fmla="*/ 201 h 250"/>
                  <a:gd name="T32" fmla="*/ 93 w 214"/>
                  <a:gd name="T33" fmla="*/ 215 h 250"/>
                  <a:gd name="T34" fmla="*/ 123 w 214"/>
                  <a:gd name="T35" fmla="*/ 220 h 250"/>
                  <a:gd name="T36" fmla="*/ 149 w 214"/>
                  <a:gd name="T37" fmla="*/ 217 h 250"/>
                  <a:gd name="T38" fmla="*/ 169 w 214"/>
                  <a:gd name="T39" fmla="*/ 206 h 250"/>
                  <a:gd name="T40" fmla="*/ 186 w 214"/>
                  <a:gd name="T41" fmla="*/ 189 h 250"/>
                  <a:gd name="T42" fmla="*/ 214 w 214"/>
                  <a:gd name="T43" fmla="*/ 208 h 250"/>
                  <a:gd name="T44" fmla="*/ 207 w 214"/>
                  <a:gd name="T45" fmla="*/ 217 h 250"/>
                  <a:gd name="T46" fmla="*/ 195 w 214"/>
                  <a:gd name="T47" fmla="*/ 229 h 250"/>
                  <a:gd name="T48" fmla="*/ 176 w 214"/>
                  <a:gd name="T49" fmla="*/ 238 h 250"/>
                  <a:gd name="T50" fmla="*/ 153 w 214"/>
                  <a:gd name="T51" fmla="*/ 248 h 250"/>
                  <a:gd name="T52" fmla="*/ 123 w 214"/>
                  <a:gd name="T53" fmla="*/ 250 h 250"/>
                  <a:gd name="T54" fmla="*/ 88 w 214"/>
                  <a:gd name="T55" fmla="*/ 245 h 250"/>
                  <a:gd name="T56" fmla="*/ 58 w 214"/>
                  <a:gd name="T57" fmla="*/ 231 h 250"/>
                  <a:gd name="T58" fmla="*/ 32 w 214"/>
                  <a:gd name="T59" fmla="*/ 213 h 250"/>
                  <a:gd name="T60" fmla="*/ 16 w 214"/>
                  <a:gd name="T61" fmla="*/ 187 h 250"/>
                  <a:gd name="T62" fmla="*/ 4 w 214"/>
                  <a:gd name="T63" fmla="*/ 157 h 250"/>
                  <a:gd name="T64" fmla="*/ 0 w 214"/>
                  <a:gd name="T65" fmla="*/ 126 h 250"/>
                  <a:gd name="T66" fmla="*/ 7 w 214"/>
                  <a:gd name="T67" fmla="*/ 84 h 250"/>
                  <a:gd name="T68" fmla="*/ 23 w 214"/>
                  <a:gd name="T69" fmla="*/ 49 h 250"/>
                  <a:gd name="T70" fmla="*/ 48 w 214"/>
                  <a:gd name="T71" fmla="*/ 24 h 250"/>
                  <a:gd name="T72" fmla="*/ 83 w 214"/>
                  <a:gd name="T73" fmla="*/ 5 h 250"/>
                  <a:gd name="T74" fmla="*/ 125 w 214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4" h="250">
                    <a:moveTo>
                      <a:pt x="125" y="0"/>
                    </a:moveTo>
                    <a:lnTo>
                      <a:pt x="156" y="3"/>
                    </a:lnTo>
                    <a:lnTo>
                      <a:pt x="186" y="17"/>
                    </a:lnTo>
                    <a:lnTo>
                      <a:pt x="209" y="38"/>
                    </a:lnTo>
                    <a:lnTo>
                      <a:pt x="181" y="56"/>
                    </a:lnTo>
                    <a:lnTo>
                      <a:pt x="165" y="42"/>
                    </a:lnTo>
                    <a:lnTo>
                      <a:pt x="146" y="33"/>
                    </a:lnTo>
                    <a:lnTo>
                      <a:pt x="123" y="31"/>
                    </a:lnTo>
                    <a:lnTo>
                      <a:pt x="95" y="35"/>
                    </a:lnTo>
                    <a:lnTo>
                      <a:pt x="69" y="49"/>
                    </a:lnTo>
                    <a:lnTo>
                      <a:pt x="51" y="70"/>
                    </a:lnTo>
                    <a:lnTo>
                      <a:pt x="39" y="96"/>
                    </a:lnTo>
                    <a:lnTo>
                      <a:pt x="34" y="126"/>
                    </a:lnTo>
                    <a:lnTo>
                      <a:pt x="39" y="157"/>
                    </a:lnTo>
                    <a:lnTo>
                      <a:pt x="51" y="182"/>
                    </a:lnTo>
                    <a:lnTo>
                      <a:pt x="69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9" y="217"/>
                    </a:lnTo>
                    <a:lnTo>
                      <a:pt x="169" y="206"/>
                    </a:lnTo>
                    <a:lnTo>
                      <a:pt x="186" y="189"/>
                    </a:lnTo>
                    <a:lnTo>
                      <a:pt x="214" y="208"/>
                    </a:lnTo>
                    <a:lnTo>
                      <a:pt x="207" y="217"/>
                    </a:lnTo>
                    <a:lnTo>
                      <a:pt x="195" y="229"/>
                    </a:lnTo>
                    <a:lnTo>
                      <a:pt x="176" y="238"/>
                    </a:lnTo>
                    <a:lnTo>
                      <a:pt x="153" y="248"/>
                    </a:lnTo>
                    <a:lnTo>
                      <a:pt x="123" y="250"/>
                    </a:lnTo>
                    <a:lnTo>
                      <a:pt x="88" y="245"/>
                    </a:lnTo>
                    <a:lnTo>
                      <a:pt x="58" y="231"/>
                    </a:lnTo>
                    <a:lnTo>
                      <a:pt x="32" y="213"/>
                    </a:lnTo>
                    <a:lnTo>
                      <a:pt x="16" y="187"/>
                    </a:lnTo>
                    <a:lnTo>
                      <a:pt x="4" y="157"/>
                    </a:lnTo>
                    <a:lnTo>
                      <a:pt x="0" y="126"/>
                    </a:lnTo>
                    <a:lnTo>
                      <a:pt x="7" y="84"/>
                    </a:lnTo>
                    <a:lnTo>
                      <a:pt x="23" y="49"/>
                    </a:lnTo>
                    <a:lnTo>
                      <a:pt x="48" y="24"/>
                    </a:lnTo>
                    <a:lnTo>
                      <a:pt x="83" y="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7"/>
              <p:cNvSpPr>
                <a:spLocks/>
              </p:cNvSpPr>
              <p:nvPr userDrawn="1"/>
            </p:nvSpPr>
            <p:spPr bwMode="auto">
              <a:xfrm>
                <a:off x="5719763" y="4773613"/>
                <a:ext cx="290513" cy="388938"/>
              </a:xfrm>
              <a:custGeom>
                <a:avLst/>
                <a:gdLst>
                  <a:gd name="T0" fmla="*/ 0 w 183"/>
                  <a:gd name="T1" fmla="*/ 0 h 245"/>
                  <a:gd name="T2" fmla="*/ 32 w 183"/>
                  <a:gd name="T3" fmla="*/ 0 h 245"/>
                  <a:gd name="T4" fmla="*/ 32 w 183"/>
                  <a:gd name="T5" fmla="*/ 147 h 245"/>
                  <a:gd name="T6" fmla="*/ 35 w 183"/>
                  <a:gd name="T7" fmla="*/ 166 h 245"/>
                  <a:gd name="T8" fmla="*/ 39 w 183"/>
                  <a:gd name="T9" fmla="*/ 184 h 245"/>
                  <a:gd name="T10" fmla="*/ 51 w 183"/>
                  <a:gd name="T11" fmla="*/ 201 h 245"/>
                  <a:gd name="T12" fmla="*/ 67 w 183"/>
                  <a:gd name="T13" fmla="*/ 212 h 245"/>
                  <a:gd name="T14" fmla="*/ 93 w 183"/>
                  <a:gd name="T15" fmla="*/ 215 h 245"/>
                  <a:gd name="T16" fmla="*/ 116 w 183"/>
                  <a:gd name="T17" fmla="*/ 212 h 245"/>
                  <a:gd name="T18" fmla="*/ 132 w 183"/>
                  <a:gd name="T19" fmla="*/ 201 h 245"/>
                  <a:gd name="T20" fmla="*/ 144 w 183"/>
                  <a:gd name="T21" fmla="*/ 184 h 245"/>
                  <a:gd name="T22" fmla="*/ 151 w 183"/>
                  <a:gd name="T23" fmla="*/ 166 h 245"/>
                  <a:gd name="T24" fmla="*/ 151 w 183"/>
                  <a:gd name="T25" fmla="*/ 147 h 245"/>
                  <a:gd name="T26" fmla="*/ 151 w 183"/>
                  <a:gd name="T27" fmla="*/ 0 h 245"/>
                  <a:gd name="T28" fmla="*/ 183 w 183"/>
                  <a:gd name="T29" fmla="*/ 0 h 245"/>
                  <a:gd name="T30" fmla="*/ 183 w 183"/>
                  <a:gd name="T31" fmla="*/ 152 h 245"/>
                  <a:gd name="T32" fmla="*/ 179 w 183"/>
                  <a:gd name="T33" fmla="*/ 184 h 245"/>
                  <a:gd name="T34" fmla="*/ 167 w 183"/>
                  <a:gd name="T35" fmla="*/ 210 h 245"/>
                  <a:gd name="T36" fmla="*/ 146 w 183"/>
                  <a:gd name="T37" fmla="*/ 229 h 245"/>
                  <a:gd name="T38" fmla="*/ 121 w 183"/>
                  <a:gd name="T39" fmla="*/ 240 h 245"/>
                  <a:gd name="T40" fmla="*/ 93 w 183"/>
                  <a:gd name="T41" fmla="*/ 245 h 245"/>
                  <a:gd name="T42" fmla="*/ 62 w 183"/>
                  <a:gd name="T43" fmla="*/ 240 h 245"/>
                  <a:gd name="T44" fmla="*/ 37 w 183"/>
                  <a:gd name="T45" fmla="*/ 229 h 245"/>
                  <a:gd name="T46" fmla="*/ 16 w 183"/>
                  <a:gd name="T47" fmla="*/ 210 h 245"/>
                  <a:gd name="T48" fmla="*/ 4 w 183"/>
                  <a:gd name="T49" fmla="*/ 184 h 245"/>
                  <a:gd name="T50" fmla="*/ 0 w 183"/>
                  <a:gd name="T51" fmla="*/ 152 h 245"/>
                  <a:gd name="T52" fmla="*/ 0 w 183"/>
                  <a:gd name="T53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83" h="245">
                    <a:moveTo>
                      <a:pt x="0" y="0"/>
                    </a:moveTo>
                    <a:lnTo>
                      <a:pt x="32" y="0"/>
                    </a:lnTo>
                    <a:lnTo>
                      <a:pt x="32" y="147"/>
                    </a:lnTo>
                    <a:lnTo>
                      <a:pt x="35" y="166"/>
                    </a:lnTo>
                    <a:lnTo>
                      <a:pt x="39" y="184"/>
                    </a:lnTo>
                    <a:lnTo>
                      <a:pt x="51" y="201"/>
                    </a:lnTo>
                    <a:lnTo>
                      <a:pt x="67" y="212"/>
                    </a:lnTo>
                    <a:lnTo>
                      <a:pt x="93" y="215"/>
                    </a:lnTo>
                    <a:lnTo>
                      <a:pt x="116" y="212"/>
                    </a:lnTo>
                    <a:lnTo>
                      <a:pt x="132" y="201"/>
                    </a:lnTo>
                    <a:lnTo>
                      <a:pt x="144" y="184"/>
                    </a:lnTo>
                    <a:lnTo>
                      <a:pt x="151" y="166"/>
                    </a:lnTo>
                    <a:lnTo>
                      <a:pt x="151" y="147"/>
                    </a:lnTo>
                    <a:lnTo>
                      <a:pt x="151" y="0"/>
                    </a:lnTo>
                    <a:lnTo>
                      <a:pt x="183" y="0"/>
                    </a:lnTo>
                    <a:lnTo>
                      <a:pt x="183" y="152"/>
                    </a:lnTo>
                    <a:lnTo>
                      <a:pt x="179" y="184"/>
                    </a:lnTo>
                    <a:lnTo>
                      <a:pt x="167" y="210"/>
                    </a:lnTo>
                    <a:lnTo>
                      <a:pt x="146" y="229"/>
                    </a:lnTo>
                    <a:lnTo>
                      <a:pt x="121" y="240"/>
                    </a:lnTo>
                    <a:lnTo>
                      <a:pt x="93" y="245"/>
                    </a:lnTo>
                    <a:lnTo>
                      <a:pt x="62" y="240"/>
                    </a:lnTo>
                    <a:lnTo>
                      <a:pt x="37" y="229"/>
                    </a:lnTo>
                    <a:lnTo>
                      <a:pt x="16" y="210"/>
                    </a:lnTo>
                    <a:lnTo>
                      <a:pt x="4" y="184"/>
                    </a:lnTo>
                    <a:lnTo>
                      <a:pt x="0" y="1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18"/>
              <p:cNvSpPr>
                <a:spLocks noEditPoints="1"/>
              </p:cNvSpPr>
              <p:nvPr userDrawn="1"/>
            </p:nvSpPr>
            <p:spPr bwMode="auto">
              <a:xfrm>
                <a:off x="6103938" y="4773613"/>
                <a:ext cx="269875" cy="381000"/>
              </a:xfrm>
              <a:custGeom>
                <a:avLst/>
                <a:gdLst>
                  <a:gd name="T0" fmla="*/ 32 w 170"/>
                  <a:gd name="T1" fmla="*/ 28 h 240"/>
                  <a:gd name="T2" fmla="*/ 32 w 170"/>
                  <a:gd name="T3" fmla="*/ 105 h 240"/>
                  <a:gd name="T4" fmla="*/ 74 w 170"/>
                  <a:gd name="T5" fmla="*/ 105 h 240"/>
                  <a:gd name="T6" fmla="*/ 88 w 170"/>
                  <a:gd name="T7" fmla="*/ 105 h 240"/>
                  <a:gd name="T8" fmla="*/ 102 w 170"/>
                  <a:gd name="T9" fmla="*/ 103 h 240"/>
                  <a:gd name="T10" fmla="*/ 114 w 170"/>
                  <a:gd name="T11" fmla="*/ 96 h 240"/>
                  <a:gd name="T12" fmla="*/ 123 w 170"/>
                  <a:gd name="T13" fmla="*/ 84 h 240"/>
                  <a:gd name="T14" fmla="*/ 125 w 170"/>
                  <a:gd name="T15" fmla="*/ 68 h 240"/>
                  <a:gd name="T16" fmla="*/ 123 w 170"/>
                  <a:gd name="T17" fmla="*/ 51 h 240"/>
                  <a:gd name="T18" fmla="*/ 114 w 170"/>
                  <a:gd name="T19" fmla="*/ 40 h 240"/>
                  <a:gd name="T20" fmla="*/ 102 w 170"/>
                  <a:gd name="T21" fmla="*/ 33 h 240"/>
                  <a:gd name="T22" fmla="*/ 88 w 170"/>
                  <a:gd name="T23" fmla="*/ 30 h 240"/>
                  <a:gd name="T24" fmla="*/ 74 w 170"/>
                  <a:gd name="T25" fmla="*/ 28 h 240"/>
                  <a:gd name="T26" fmla="*/ 32 w 170"/>
                  <a:gd name="T27" fmla="*/ 28 h 240"/>
                  <a:gd name="T28" fmla="*/ 0 w 170"/>
                  <a:gd name="T29" fmla="*/ 0 h 240"/>
                  <a:gd name="T30" fmla="*/ 83 w 170"/>
                  <a:gd name="T31" fmla="*/ 0 h 240"/>
                  <a:gd name="T32" fmla="*/ 109 w 170"/>
                  <a:gd name="T33" fmla="*/ 2 h 240"/>
                  <a:gd name="T34" fmla="*/ 130 w 170"/>
                  <a:gd name="T35" fmla="*/ 12 h 240"/>
                  <a:gd name="T36" fmla="*/ 144 w 170"/>
                  <a:gd name="T37" fmla="*/ 23 h 240"/>
                  <a:gd name="T38" fmla="*/ 153 w 170"/>
                  <a:gd name="T39" fmla="*/ 37 h 240"/>
                  <a:gd name="T40" fmla="*/ 158 w 170"/>
                  <a:gd name="T41" fmla="*/ 51 h 240"/>
                  <a:gd name="T42" fmla="*/ 160 w 170"/>
                  <a:gd name="T43" fmla="*/ 68 h 240"/>
                  <a:gd name="T44" fmla="*/ 156 w 170"/>
                  <a:gd name="T45" fmla="*/ 89 h 240"/>
                  <a:gd name="T46" fmla="*/ 144 w 170"/>
                  <a:gd name="T47" fmla="*/ 110 h 240"/>
                  <a:gd name="T48" fmla="*/ 125 w 170"/>
                  <a:gd name="T49" fmla="*/ 124 h 240"/>
                  <a:gd name="T50" fmla="*/ 102 w 170"/>
                  <a:gd name="T51" fmla="*/ 131 h 240"/>
                  <a:gd name="T52" fmla="*/ 170 w 170"/>
                  <a:gd name="T53" fmla="*/ 240 h 240"/>
                  <a:gd name="T54" fmla="*/ 128 w 170"/>
                  <a:gd name="T55" fmla="*/ 240 h 240"/>
                  <a:gd name="T56" fmla="*/ 67 w 170"/>
                  <a:gd name="T57" fmla="*/ 135 h 240"/>
                  <a:gd name="T58" fmla="*/ 32 w 170"/>
                  <a:gd name="T59" fmla="*/ 135 h 240"/>
                  <a:gd name="T60" fmla="*/ 32 w 170"/>
                  <a:gd name="T61" fmla="*/ 240 h 240"/>
                  <a:gd name="T62" fmla="*/ 0 w 170"/>
                  <a:gd name="T63" fmla="*/ 240 h 240"/>
                  <a:gd name="T64" fmla="*/ 0 w 170"/>
                  <a:gd name="T6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0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88" y="105"/>
                    </a:lnTo>
                    <a:lnTo>
                      <a:pt x="102" y="103"/>
                    </a:lnTo>
                    <a:lnTo>
                      <a:pt x="114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1"/>
                    </a:lnTo>
                    <a:lnTo>
                      <a:pt x="114" y="40"/>
                    </a:lnTo>
                    <a:lnTo>
                      <a:pt x="102" y="33"/>
                    </a:lnTo>
                    <a:lnTo>
                      <a:pt x="88" y="30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09" y="2"/>
                    </a:lnTo>
                    <a:lnTo>
                      <a:pt x="130" y="12"/>
                    </a:lnTo>
                    <a:lnTo>
                      <a:pt x="144" y="23"/>
                    </a:lnTo>
                    <a:lnTo>
                      <a:pt x="153" y="37"/>
                    </a:lnTo>
                    <a:lnTo>
                      <a:pt x="158" y="51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2" y="131"/>
                    </a:lnTo>
                    <a:lnTo>
                      <a:pt x="170" y="240"/>
                    </a:lnTo>
                    <a:lnTo>
                      <a:pt x="128" y="240"/>
                    </a:lnTo>
                    <a:lnTo>
                      <a:pt x="67" y="135"/>
                    </a:lnTo>
                    <a:lnTo>
                      <a:pt x="32" y="135"/>
                    </a:lnTo>
                    <a:lnTo>
                      <a:pt x="32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19"/>
              <p:cNvSpPr>
                <a:spLocks/>
              </p:cNvSpPr>
              <p:nvPr userDrawn="1"/>
            </p:nvSpPr>
            <p:spPr bwMode="auto">
              <a:xfrm>
                <a:off x="6427788" y="4773613"/>
                <a:ext cx="255588" cy="381000"/>
              </a:xfrm>
              <a:custGeom>
                <a:avLst/>
                <a:gdLst>
                  <a:gd name="T0" fmla="*/ 0 w 161"/>
                  <a:gd name="T1" fmla="*/ 0 h 240"/>
                  <a:gd name="T2" fmla="*/ 156 w 161"/>
                  <a:gd name="T3" fmla="*/ 0 h 240"/>
                  <a:gd name="T4" fmla="*/ 156 w 161"/>
                  <a:gd name="T5" fmla="*/ 30 h 240"/>
                  <a:gd name="T6" fmla="*/ 33 w 161"/>
                  <a:gd name="T7" fmla="*/ 30 h 240"/>
                  <a:gd name="T8" fmla="*/ 33 w 161"/>
                  <a:gd name="T9" fmla="*/ 103 h 240"/>
                  <a:gd name="T10" fmla="*/ 147 w 161"/>
                  <a:gd name="T11" fmla="*/ 103 h 240"/>
                  <a:gd name="T12" fmla="*/ 147 w 161"/>
                  <a:gd name="T13" fmla="*/ 133 h 240"/>
                  <a:gd name="T14" fmla="*/ 33 w 161"/>
                  <a:gd name="T15" fmla="*/ 133 h 240"/>
                  <a:gd name="T16" fmla="*/ 33 w 161"/>
                  <a:gd name="T17" fmla="*/ 210 h 240"/>
                  <a:gd name="T18" fmla="*/ 161 w 161"/>
                  <a:gd name="T19" fmla="*/ 210 h 240"/>
                  <a:gd name="T20" fmla="*/ 161 w 161"/>
                  <a:gd name="T21" fmla="*/ 240 h 240"/>
                  <a:gd name="T22" fmla="*/ 0 w 161"/>
                  <a:gd name="T23" fmla="*/ 240 h 240"/>
                  <a:gd name="T24" fmla="*/ 0 w 161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1" h="240">
                    <a:moveTo>
                      <a:pt x="0" y="0"/>
                    </a:moveTo>
                    <a:lnTo>
                      <a:pt x="156" y="0"/>
                    </a:lnTo>
                    <a:lnTo>
                      <a:pt x="156" y="30"/>
                    </a:lnTo>
                    <a:lnTo>
                      <a:pt x="33" y="30"/>
                    </a:lnTo>
                    <a:lnTo>
                      <a:pt x="33" y="103"/>
                    </a:lnTo>
                    <a:lnTo>
                      <a:pt x="147" y="103"/>
                    </a:lnTo>
                    <a:lnTo>
                      <a:pt x="147" y="133"/>
                    </a:lnTo>
                    <a:lnTo>
                      <a:pt x="33" y="133"/>
                    </a:lnTo>
                    <a:lnTo>
                      <a:pt x="33" y="210"/>
                    </a:lnTo>
                    <a:lnTo>
                      <a:pt x="161" y="210"/>
                    </a:lnTo>
                    <a:lnTo>
                      <a:pt x="161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20"/>
              <p:cNvSpPr>
                <a:spLocks/>
              </p:cNvSpPr>
              <p:nvPr userDrawn="1"/>
            </p:nvSpPr>
            <p:spPr bwMode="auto">
              <a:xfrm>
                <a:off x="6883400" y="4765676"/>
                <a:ext cx="334963" cy="396875"/>
              </a:xfrm>
              <a:custGeom>
                <a:avLst/>
                <a:gdLst>
                  <a:gd name="T0" fmla="*/ 123 w 211"/>
                  <a:gd name="T1" fmla="*/ 0 h 250"/>
                  <a:gd name="T2" fmla="*/ 156 w 211"/>
                  <a:gd name="T3" fmla="*/ 3 h 250"/>
                  <a:gd name="T4" fmla="*/ 184 w 211"/>
                  <a:gd name="T5" fmla="*/ 17 h 250"/>
                  <a:gd name="T6" fmla="*/ 207 w 211"/>
                  <a:gd name="T7" fmla="*/ 38 h 250"/>
                  <a:gd name="T8" fmla="*/ 181 w 211"/>
                  <a:gd name="T9" fmla="*/ 56 h 250"/>
                  <a:gd name="T10" fmla="*/ 165 w 211"/>
                  <a:gd name="T11" fmla="*/ 42 h 250"/>
                  <a:gd name="T12" fmla="*/ 144 w 211"/>
                  <a:gd name="T13" fmla="*/ 33 h 250"/>
                  <a:gd name="T14" fmla="*/ 123 w 211"/>
                  <a:gd name="T15" fmla="*/ 31 h 250"/>
                  <a:gd name="T16" fmla="*/ 93 w 211"/>
                  <a:gd name="T17" fmla="*/ 35 h 250"/>
                  <a:gd name="T18" fmla="*/ 67 w 211"/>
                  <a:gd name="T19" fmla="*/ 49 h 250"/>
                  <a:gd name="T20" fmla="*/ 49 w 211"/>
                  <a:gd name="T21" fmla="*/ 70 h 250"/>
                  <a:gd name="T22" fmla="*/ 37 w 211"/>
                  <a:gd name="T23" fmla="*/ 96 h 250"/>
                  <a:gd name="T24" fmla="*/ 35 w 211"/>
                  <a:gd name="T25" fmla="*/ 126 h 250"/>
                  <a:gd name="T26" fmla="*/ 37 w 211"/>
                  <a:gd name="T27" fmla="*/ 157 h 250"/>
                  <a:gd name="T28" fmla="*/ 49 w 211"/>
                  <a:gd name="T29" fmla="*/ 182 h 250"/>
                  <a:gd name="T30" fmla="*/ 67 w 211"/>
                  <a:gd name="T31" fmla="*/ 201 h 250"/>
                  <a:gd name="T32" fmla="*/ 93 w 211"/>
                  <a:gd name="T33" fmla="*/ 215 h 250"/>
                  <a:gd name="T34" fmla="*/ 123 w 211"/>
                  <a:gd name="T35" fmla="*/ 220 h 250"/>
                  <a:gd name="T36" fmla="*/ 149 w 211"/>
                  <a:gd name="T37" fmla="*/ 217 h 250"/>
                  <a:gd name="T38" fmla="*/ 170 w 211"/>
                  <a:gd name="T39" fmla="*/ 206 h 250"/>
                  <a:gd name="T40" fmla="*/ 186 w 211"/>
                  <a:gd name="T41" fmla="*/ 189 h 250"/>
                  <a:gd name="T42" fmla="*/ 211 w 211"/>
                  <a:gd name="T43" fmla="*/ 208 h 250"/>
                  <a:gd name="T44" fmla="*/ 205 w 211"/>
                  <a:gd name="T45" fmla="*/ 217 h 250"/>
                  <a:gd name="T46" fmla="*/ 193 w 211"/>
                  <a:gd name="T47" fmla="*/ 229 h 250"/>
                  <a:gd name="T48" fmla="*/ 174 w 211"/>
                  <a:gd name="T49" fmla="*/ 238 h 250"/>
                  <a:gd name="T50" fmla="*/ 151 w 211"/>
                  <a:gd name="T51" fmla="*/ 248 h 250"/>
                  <a:gd name="T52" fmla="*/ 121 w 211"/>
                  <a:gd name="T53" fmla="*/ 250 h 250"/>
                  <a:gd name="T54" fmla="*/ 86 w 211"/>
                  <a:gd name="T55" fmla="*/ 245 h 250"/>
                  <a:gd name="T56" fmla="*/ 56 w 211"/>
                  <a:gd name="T57" fmla="*/ 231 h 250"/>
                  <a:gd name="T58" fmla="*/ 32 w 211"/>
                  <a:gd name="T59" fmla="*/ 213 h 250"/>
                  <a:gd name="T60" fmla="*/ 14 w 211"/>
                  <a:gd name="T61" fmla="*/ 187 h 250"/>
                  <a:gd name="T62" fmla="*/ 2 w 211"/>
                  <a:gd name="T63" fmla="*/ 157 h 250"/>
                  <a:gd name="T64" fmla="*/ 0 w 211"/>
                  <a:gd name="T65" fmla="*/ 126 h 250"/>
                  <a:gd name="T66" fmla="*/ 4 w 211"/>
                  <a:gd name="T67" fmla="*/ 84 h 250"/>
                  <a:gd name="T68" fmla="*/ 21 w 211"/>
                  <a:gd name="T69" fmla="*/ 49 h 250"/>
                  <a:gd name="T70" fmla="*/ 49 w 211"/>
                  <a:gd name="T71" fmla="*/ 24 h 250"/>
                  <a:gd name="T72" fmla="*/ 83 w 211"/>
                  <a:gd name="T73" fmla="*/ 5 h 250"/>
                  <a:gd name="T74" fmla="*/ 123 w 211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1" h="250">
                    <a:moveTo>
                      <a:pt x="123" y="0"/>
                    </a:moveTo>
                    <a:lnTo>
                      <a:pt x="156" y="3"/>
                    </a:lnTo>
                    <a:lnTo>
                      <a:pt x="184" y="17"/>
                    </a:lnTo>
                    <a:lnTo>
                      <a:pt x="207" y="38"/>
                    </a:lnTo>
                    <a:lnTo>
                      <a:pt x="181" y="56"/>
                    </a:lnTo>
                    <a:lnTo>
                      <a:pt x="165" y="42"/>
                    </a:lnTo>
                    <a:lnTo>
                      <a:pt x="144" y="33"/>
                    </a:lnTo>
                    <a:lnTo>
                      <a:pt x="123" y="31"/>
                    </a:lnTo>
                    <a:lnTo>
                      <a:pt x="93" y="35"/>
                    </a:lnTo>
                    <a:lnTo>
                      <a:pt x="67" y="49"/>
                    </a:lnTo>
                    <a:lnTo>
                      <a:pt x="49" y="70"/>
                    </a:lnTo>
                    <a:lnTo>
                      <a:pt x="37" y="96"/>
                    </a:lnTo>
                    <a:lnTo>
                      <a:pt x="35" y="126"/>
                    </a:lnTo>
                    <a:lnTo>
                      <a:pt x="37" y="157"/>
                    </a:lnTo>
                    <a:lnTo>
                      <a:pt x="49" y="182"/>
                    </a:lnTo>
                    <a:lnTo>
                      <a:pt x="67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9" y="217"/>
                    </a:lnTo>
                    <a:lnTo>
                      <a:pt x="170" y="206"/>
                    </a:lnTo>
                    <a:lnTo>
                      <a:pt x="186" y="189"/>
                    </a:lnTo>
                    <a:lnTo>
                      <a:pt x="211" y="208"/>
                    </a:lnTo>
                    <a:lnTo>
                      <a:pt x="205" y="217"/>
                    </a:lnTo>
                    <a:lnTo>
                      <a:pt x="193" y="229"/>
                    </a:lnTo>
                    <a:lnTo>
                      <a:pt x="174" y="238"/>
                    </a:lnTo>
                    <a:lnTo>
                      <a:pt x="151" y="248"/>
                    </a:lnTo>
                    <a:lnTo>
                      <a:pt x="121" y="250"/>
                    </a:lnTo>
                    <a:lnTo>
                      <a:pt x="86" y="245"/>
                    </a:lnTo>
                    <a:lnTo>
                      <a:pt x="56" y="231"/>
                    </a:lnTo>
                    <a:lnTo>
                      <a:pt x="32" y="213"/>
                    </a:lnTo>
                    <a:lnTo>
                      <a:pt x="14" y="187"/>
                    </a:lnTo>
                    <a:lnTo>
                      <a:pt x="2" y="157"/>
                    </a:lnTo>
                    <a:lnTo>
                      <a:pt x="0" y="126"/>
                    </a:lnTo>
                    <a:lnTo>
                      <a:pt x="4" y="84"/>
                    </a:lnTo>
                    <a:lnTo>
                      <a:pt x="21" y="49"/>
                    </a:lnTo>
                    <a:lnTo>
                      <a:pt x="49" y="24"/>
                    </a:lnTo>
                    <a:lnTo>
                      <a:pt x="83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21"/>
              <p:cNvSpPr>
                <a:spLocks noEditPoints="1"/>
              </p:cNvSpPr>
              <p:nvPr userDrawn="1"/>
            </p:nvSpPr>
            <p:spPr bwMode="auto">
              <a:xfrm>
                <a:off x="7248525" y="4765676"/>
                <a:ext cx="395288" cy="396875"/>
              </a:xfrm>
              <a:custGeom>
                <a:avLst/>
                <a:gdLst>
                  <a:gd name="T0" fmla="*/ 123 w 249"/>
                  <a:gd name="T1" fmla="*/ 31 h 250"/>
                  <a:gd name="T2" fmla="*/ 93 w 249"/>
                  <a:gd name="T3" fmla="*/ 35 h 250"/>
                  <a:gd name="T4" fmla="*/ 70 w 249"/>
                  <a:gd name="T5" fmla="*/ 49 h 250"/>
                  <a:gd name="T6" fmla="*/ 49 w 249"/>
                  <a:gd name="T7" fmla="*/ 68 h 250"/>
                  <a:gd name="T8" fmla="*/ 37 w 249"/>
                  <a:gd name="T9" fmla="*/ 96 h 250"/>
                  <a:gd name="T10" fmla="*/ 35 w 249"/>
                  <a:gd name="T11" fmla="*/ 124 h 250"/>
                  <a:gd name="T12" fmla="*/ 37 w 249"/>
                  <a:gd name="T13" fmla="*/ 154 h 250"/>
                  <a:gd name="T14" fmla="*/ 49 w 249"/>
                  <a:gd name="T15" fmla="*/ 182 h 250"/>
                  <a:gd name="T16" fmla="*/ 70 w 249"/>
                  <a:gd name="T17" fmla="*/ 201 h 250"/>
                  <a:gd name="T18" fmla="*/ 93 w 249"/>
                  <a:gd name="T19" fmla="*/ 215 h 250"/>
                  <a:gd name="T20" fmla="*/ 123 w 249"/>
                  <a:gd name="T21" fmla="*/ 220 h 250"/>
                  <a:gd name="T22" fmla="*/ 154 w 249"/>
                  <a:gd name="T23" fmla="*/ 215 h 250"/>
                  <a:gd name="T24" fmla="*/ 179 w 249"/>
                  <a:gd name="T25" fmla="*/ 201 h 250"/>
                  <a:gd name="T26" fmla="*/ 198 w 249"/>
                  <a:gd name="T27" fmla="*/ 182 h 250"/>
                  <a:gd name="T28" fmla="*/ 210 w 249"/>
                  <a:gd name="T29" fmla="*/ 154 h 250"/>
                  <a:gd name="T30" fmla="*/ 214 w 249"/>
                  <a:gd name="T31" fmla="*/ 124 h 250"/>
                  <a:gd name="T32" fmla="*/ 210 w 249"/>
                  <a:gd name="T33" fmla="*/ 96 h 250"/>
                  <a:gd name="T34" fmla="*/ 198 w 249"/>
                  <a:gd name="T35" fmla="*/ 68 h 250"/>
                  <a:gd name="T36" fmla="*/ 179 w 249"/>
                  <a:gd name="T37" fmla="*/ 49 h 250"/>
                  <a:gd name="T38" fmla="*/ 154 w 249"/>
                  <a:gd name="T39" fmla="*/ 35 h 250"/>
                  <a:gd name="T40" fmla="*/ 123 w 249"/>
                  <a:gd name="T41" fmla="*/ 31 h 250"/>
                  <a:gd name="T42" fmla="*/ 123 w 249"/>
                  <a:gd name="T43" fmla="*/ 0 h 250"/>
                  <a:gd name="T44" fmla="*/ 165 w 249"/>
                  <a:gd name="T45" fmla="*/ 5 h 250"/>
                  <a:gd name="T46" fmla="*/ 200 w 249"/>
                  <a:gd name="T47" fmla="*/ 24 h 250"/>
                  <a:gd name="T48" fmla="*/ 226 w 249"/>
                  <a:gd name="T49" fmla="*/ 49 h 250"/>
                  <a:gd name="T50" fmla="*/ 242 w 249"/>
                  <a:gd name="T51" fmla="*/ 84 h 250"/>
                  <a:gd name="T52" fmla="*/ 249 w 249"/>
                  <a:gd name="T53" fmla="*/ 124 h 250"/>
                  <a:gd name="T54" fmla="*/ 242 w 249"/>
                  <a:gd name="T55" fmla="*/ 166 h 250"/>
                  <a:gd name="T56" fmla="*/ 226 w 249"/>
                  <a:gd name="T57" fmla="*/ 201 h 250"/>
                  <a:gd name="T58" fmla="*/ 200 w 249"/>
                  <a:gd name="T59" fmla="*/ 227 h 250"/>
                  <a:gd name="T60" fmla="*/ 165 w 249"/>
                  <a:gd name="T61" fmla="*/ 245 h 250"/>
                  <a:gd name="T62" fmla="*/ 123 w 249"/>
                  <a:gd name="T63" fmla="*/ 250 h 250"/>
                  <a:gd name="T64" fmla="*/ 84 w 249"/>
                  <a:gd name="T65" fmla="*/ 245 h 250"/>
                  <a:gd name="T66" fmla="*/ 49 w 249"/>
                  <a:gd name="T67" fmla="*/ 227 h 250"/>
                  <a:gd name="T68" fmla="*/ 23 w 249"/>
                  <a:gd name="T69" fmla="*/ 201 h 250"/>
                  <a:gd name="T70" fmla="*/ 5 w 249"/>
                  <a:gd name="T71" fmla="*/ 166 h 250"/>
                  <a:gd name="T72" fmla="*/ 0 w 249"/>
                  <a:gd name="T73" fmla="*/ 124 h 250"/>
                  <a:gd name="T74" fmla="*/ 5 w 249"/>
                  <a:gd name="T75" fmla="*/ 84 h 250"/>
                  <a:gd name="T76" fmla="*/ 23 w 249"/>
                  <a:gd name="T77" fmla="*/ 49 h 250"/>
                  <a:gd name="T78" fmla="*/ 49 w 249"/>
                  <a:gd name="T79" fmla="*/ 24 h 250"/>
                  <a:gd name="T80" fmla="*/ 84 w 249"/>
                  <a:gd name="T81" fmla="*/ 5 h 250"/>
                  <a:gd name="T82" fmla="*/ 123 w 249"/>
                  <a:gd name="T83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0">
                    <a:moveTo>
                      <a:pt x="123" y="31"/>
                    </a:moveTo>
                    <a:lnTo>
                      <a:pt x="93" y="35"/>
                    </a:lnTo>
                    <a:lnTo>
                      <a:pt x="70" y="49"/>
                    </a:lnTo>
                    <a:lnTo>
                      <a:pt x="49" y="68"/>
                    </a:lnTo>
                    <a:lnTo>
                      <a:pt x="37" y="96"/>
                    </a:lnTo>
                    <a:lnTo>
                      <a:pt x="35" y="124"/>
                    </a:lnTo>
                    <a:lnTo>
                      <a:pt x="37" y="154"/>
                    </a:lnTo>
                    <a:lnTo>
                      <a:pt x="49" y="182"/>
                    </a:lnTo>
                    <a:lnTo>
                      <a:pt x="70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54" y="215"/>
                    </a:lnTo>
                    <a:lnTo>
                      <a:pt x="179" y="201"/>
                    </a:lnTo>
                    <a:lnTo>
                      <a:pt x="198" y="182"/>
                    </a:lnTo>
                    <a:lnTo>
                      <a:pt x="210" y="154"/>
                    </a:lnTo>
                    <a:lnTo>
                      <a:pt x="214" y="124"/>
                    </a:lnTo>
                    <a:lnTo>
                      <a:pt x="210" y="96"/>
                    </a:lnTo>
                    <a:lnTo>
                      <a:pt x="198" y="68"/>
                    </a:lnTo>
                    <a:lnTo>
                      <a:pt x="179" y="49"/>
                    </a:lnTo>
                    <a:lnTo>
                      <a:pt x="154" y="35"/>
                    </a:lnTo>
                    <a:lnTo>
                      <a:pt x="123" y="31"/>
                    </a:lnTo>
                    <a:close/>
                    <a:moveTo>
                      <a:pt x="123" y="0"/>
                    </a:moveTo>
                    <a:lnTo>
                      <a:pt x="165" y="5"/>
                    </a:lnTo>
                    <a:lnTo>
                      <a:pt x="200" y="24"/>
                    </a:lnTo>
                    <a:lnTo>
                      <a:pt x="226" y="49"/>
                    </a:lnTo>
                    <a:lnTo>
                      <a:pt x="242" y="84"/>
                    </a:lnTo>
                    <a:lnTo>
                      <a:pt x="249" y="124"/>
                    </a:lnTo>
                    <a:lnTo>
                      <a:pt x="242" y="166"/>
                    </a:lnTo>
                    <a:lnTo>
                      <a:pt x="226" y="201"/>
                    </a:lnTo>
                    <a:lnTo>
                      <a:pt x="200" y="227"/>
                    </a:lnTo>
                    <a:lnTo>
                      <a:pt x="165" y="245"/>
                    </a:lnTo>
                    <a:lnTo>
                      <a:pt x="123" y="250"/>
                    </a:lnTo>
                    <a:lnTo>
                      <a:pt x="84" y="245"/>
                    </a:lnTo>
                    <a:lnTo>
                      <a:pt x="49" y="227"/>
                    </a:lnTo>
                    <a:lnTo>
                      <a:pt x="23" y="201"/>
                    </a:lnTo>
                    <a:lnTo>
                      <a:pt x="5" y="166"/>
                    </a:lnTo>
                    <a:lnTo>
                      <a:pt x="0" y="124"/>
                    </a:lnTo>
                    <a:lnTo>
                      <a:pt x="5" y="84"/>
                    </a:lnTo>
                    <a:lnTo>
                      <a:pt x="23" y="49"/>
                    </a:lnTo>
                    <a:lnTo>
                      <a:pt x="49" y="24"/>
                    </a:lnTo>
                    <a:lnTo>
                      <a:pt x="84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22"/>
              <p:cNvSpPr>
                <a:spLocks/>
              </p:cNvSpPr>
              <p:nvPr userDrawn="1"/>
            </p:nvSpPr>
            <p:spPr bwMode="auto">
              <a:xfrm>
                <a:off x="7718425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2 w 207"/>
                  <a:gd name="T5" fmla="*/ 198 h 240"/>
                  <a:gd name="T6" fmla="*/ 174 w 207"/>
                  <a:gd name="T7" fmla="*/ 198 h 240"/>
                  <a:gd name="T8" fmla="*/ 174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5 w 207"/>
                  <a:gd name="T15" fmla="*/ 240 h 240"/>
                  <a:gd name="T16" fmla="*/ 32 w 207"/>
                  <a:gd name="T17" fmla="*/ 42 h 240"/>
                  <a:gd name="T18" fmla="*/ 32 w 207"/>
                  <a:gd name="T19" fmla="*/ 42 h 240"/>
                  <a:gd name="T20" fmla="*/ 32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2" y="198"/>
                    </a:lnTo>
                    <a:lnTo>
                      <a:pt x="174" y="198"/>
                    </a:lnTo>
                    <a:lnTo>
                      <a:pt x="174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5" y="240"/>
                    </a:lnTo>
                    <a:lnTo>
                      <a:pt x="32" y="42"/>
                    </a:lnTo>
                    <a:lnTo>
                      <a:pt x="32" y="42"/>
                    </a:lnTo>
                    <a:lnTo>
                      <a:pt x="32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23"/>
              <p:cNvSpPr>
                <a:spLocks/>
              </p:cNvSpPr>
              <p:nvPr userDrawn="1"/>
            </p:nvSpPr>
            <p:spPr bwMode="auto">
              <a:xfrm>
                <a:off x="8131175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5 w 207"/>
                  <a:gd name="T5" fmla="*/ 198 h 240"/>
                  <a:gd name="T6" fmla="*/ 175 w 207"/>
                  <a:gd name="T7" fmla="*/ 198 h 240"/>
                  <a:gd name="T8" fmla="*/ 175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6 w 207"/>
                  <a:gd name="T15" fmla="*/ 240 h 240"/>
                  <a:gd name="T16" fmla="*/ 33 w 207"/>
                  <a:gd name="T17" fmla="*/ 42 h 240"/>
                  <a:gd name="T18" fmla="*/ 33 w 207"/>
                  <a:gd name="T19" fmla="*/ 42 h 240"/>
                  <a:gd name="T20" fmla="*/ 33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5" y="198"/>
                    </a:lnTo>
                    <a:lnTo>
                      <a:pt x="175" y="198"/>
                    </a:lnTo>
                    <a:lnTo>
                      <a:pt x="175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6" y="240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24"/>
              <p:cNvSpPr>
                <a:spLocks/>
              </p:cNvSpPr>
              <p:nvPr userDrawn="1"/>
            </p:nvSpPr>
            <p:spPr bwMode="auto">
              <a:xfrm>
                <a:off x="8559800" y="4773613"/>
                <a:ext cx="252413" cy="381000"/>
              </a:xfrm>
              <a:custGeom>
                <a:avLst/>
                <a:gdLst>
                  <a:gd name="T0" fmla="*/ 0 w 159"/>
                  <a:gd name="T1" fmla="*/ 0 h 240"/>
                  <a:gd name="T2" fmla="*/ 154 w 159"/>
                  <a:gd name="T3" fmla="*/ 0 h 240"/>
                  <a:gd name="T4" fmla="*/ 154 w 159"/>
                  <a:gd name="T5" fmla="*/ 30 h 240"/>
                  <a:gd name="T6" fmla="*/ 31 w 159"/>
                  <a:gd name="T7" fmla="*/ 30 h 240"/>
                  <a:gd name="T8" fmla="*/ 31 w 159"/>
                  <a:gd name="T9" fmla="*/ 103 h 240"/>
                  <a:gd name="T10" fmla="*/ 145 w 159"/>
                  <a:gd name="T11" fmla="*/ 103 h 240"/>
                  <a:gd name="T12" fmla="*/ 145 w 159"/>
                  <a:gd name="T13" fmla="*/ 133 h 240"/>
                  <a:gd name="T14" fmla="*/ 31 w 159"/>
                  <a:gd name="T15" fmla="*/ 133 h 240"/>
                  <a:gd name="T16" fmla="*/ 31 w 159"/>
                  <a:gd name="T17" fmla="*/ 210 h 240"/>
                  <a:gd name="T18" fmla="*/ 159 w 159"/>
                  <a:gd name="T19" fmla="*/ 210 h 240"/>
                  <a:gd name="T20" fmla="*/ 159 w 159"/>
                  <a:gd name="T21" fmla="*/ 240 h 240"/>
                  <a:gd name="T22" fmla="*/ 0 w 159"/>
                  <a:gd name="T23" fmla="*/ 240 h 240"/>
                  <a:gd name="T24" fmla="*/ 0 w 159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9" h="240">
                    <a:moveTo>
                      <a:pt x="0" y="0"/>
                    </a:moveTo>
                    <a:lnTo>
                      <a:pt x="154" y="0"/>
                    </a:lnTo>
                    <a:lnTo>
                      <a:pt x="154" y="30"/>
                    </a:lnTo>
                    <a:lnTo>
                      <a:pt x="31" y="30"/>
                    </a:lnTo>
                    <a:lnTo>
                      <a:pt x="31" y="103"/>
                    </a:lnTo>
                    <a:lnTo>
                      <a:pt x="145" y="103"/>
                    </a:lnTo>
                    <a:lnTo>
                      <a:pt x="145" y="133"/>
                    </a:lnTo>
                    <a:lnTo>
                      <a:pt x="31" y="133"/>
                    </a:lnTo>
                    <a:lnTo>
                      <a:pt x="31" y="210"/>
                    </a:lnTo>
                    <a:lnTo>
                      <a:pt x="159" y="210"/>
                    </a:lnTo>
                    <a:lnTo>
                      <a:pt x="159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25"/>
              <p:cNvSpPr>
                <a:spLocks/>
              </p:cNvSpPr>
              <p:nvPr userDrawn="1"/>
            </p:nvSpPr>
            <p:spPr bwMode="auto">
              <a:xfrm>
                <a:off x="8863013" y="4765676"/>
                <a:ext cx="336550" cy="396875"/>
              </a:xfrm>
              <a:custGeom>
                <a:avLst/>
                <a:gdLst>
                  <a:gd name="T0" fmla="*/ 123 w 212"/>
                  <a:gd name="T1" fmla="*/ 0 h 250"/>
                  <a:gd name="T2" fmla="*/ 156 w 212"/>
                  <a:gd name="T3" fmla="*/ 3 h 250"/>
                  <a:gd name="T4" fmla="*/ 184 w 212"/>
                  <a:gd name="T5" fmla="*/ 17 h 250"/>
                  <a:gd name="T6" fmla="*/ 207 w 212"/>
                  <a:gd name="T7" fmla="*/ 38 h 250"/>
                  <a:gd name="T8" fmla="*/ 179 w 212"/>
                  <a:gd name="T9" fmla="*/ 56 h 250"/>
                  <a:gd name="T10" fmla="*/ 165 w 212"/>
                  <a:gd name="T11" fmla="*/ 42 h 250"/>
                  <a:gd name="T12" fmla="*/ 144 w 212"/>
                  <a:gd name="T13" fmla="*/ 33 h 250"/>
                  <a:gd name="T14" fmla="*/ 123 w 212"/>
                  <a:gd name="T15" fmla="*/ 31 h 250"/>
                  <a:gd name="T16" fmla="*/ 93 w 212"/>
                  <a:gd name="T17" fmla="*/ 35 h 250"/>
                  <a:gd name="T18" fmla="*/ 68 w 212"/>
                  <a:gd name="T19" fmla="*/ 49 h 250"/>
                  <a:gd name="T20" fmla="*/ 49 w 212"/>
                  <a:gd name="T21" fmla="*/ 70 h 250"/>
                  <a:gd name="T22" fmla="*/ 37 w 212"/>
                  <a:gd name="T23" fmla="*/ 96 h 250"/>
                  <a:gd name="T24" fmla="*/ 33 w 212"/>
                  <a:gd name="T25" fmla="*/ 126 h 250"/>
                  <a:gd name="T26" fmla="*/ 37 w 212"/>
                  <a:gd name="T27" fmla="*/ 157 h 250"/>
                  <a:gd name="T28" fmla="*/ 49 w 212"/>
                  <a:gd name="T29" fmla="*/ 182 h 250"/>
                  <a:gd name="T30" fmla="*/ 68 w 212"/>
                  <a:gd name="T31" fmla="*/ 201 h 250"/>
                  <a:gd name="T32" fmla="*/ 93 w 212"/>
                  <a:gd name="T33" fmla="*/ 215 h 250"/>
                  <a:gd name="T34" fmla="*/ 123 w 212"/>
                  <a:gd name="T35" fmla="*/ 220 h 250"/>
                  <a:gd name="T36" fmla="*/ 147 w 212"/>
                  <a:gd name="T37" fmla="*/ 217 h 250"/>
                  <a:gd name="T38" fmla="*/ 168 w 212"/>
                  <a:gd name="T39" fmla="*/ 206 h 250"/>
                  <a:gd name="T40" fmla="*/ 184 w 212"/>
                  <a:gd name="T41" fmla="*/ 189 h 250"/>
                  <a:gd name="T42" fmla="*/ 212 w 212"/>
                  <a:gd name="T43" fmla="*/ 208 h 250"/>
                  <a:gd name="T44" fmla="*/ 205 w 212"/>
                  <a:gd name="T45" fmla="*/ 217 h 250"/>
                  <a:gd name="T46" fmla="*/ 193 w 212"/>
                  <a:gd name="T47" fmla="*/ 229 h 250"/>
                  <a:gd name="T48" fmla="*/ 175 w 212"/>
                  <a:gd name="T49" fmla="*/ 238 h 250"/>
                  <a:gd name="T50" fmla="*/ 151 w 212"/>
                  <a:gd name="T51" fmla="*/ 248 h 250"/>
                  <a:gd name="T52" fmla="*/ 121 w 212"/>
                  <a:gd name="T53" fmla="*/ 250 h 250"/>
                  <a:gd name="T54" fmla="*/ 86 w 212"/>
                  <a:gd name="T55" fmla="*/ 245 h 250"/>
                  <a:gd name="T56" fmla="*/ 56 w 212"/>
                  <a:gd name="T57" fmla="*/ 231 h 250"/>
                  <a:gd name="T58" fmla="*/ 33 w 212"/>
                  <a:gd name="T59" fmla="*/ 213 h 250"/>
                  <a:gd name="T60" fmla="*/ 14 w 212"/>
                  <a:gd name="T61" fmla="*/ 187 h 250"/>
                  <a:gd name="T62" fmla="*/ 2 w 212"/>
                  <a:gd name="T63" fmla="*/ 157 h 250"/>
                  <a:gd name="T64" fmla="*/ 0 w 212"/>
                  <a:gd name="T65" fmla="*/ 126 h 250"/>
                  <a:gd name="T66" fmla="*/ 5 w 212"/>
                  <a:gd name="T67" fmla="*/ 84 h 250"/>
                  <a:gd name="T68" fmla="*/ 21 w 212"/>
                  <a:gd name="T69" fmla="*/ 49 h 250"/>
                  <a:gd name="T70" fmla="*/ 49 w 212"/>
                  <a:gd name="T71" fmla="*/ 24 h 250"/>
                  <a:gd name="T72" fmla="*/ 82 w 212"/>
                  <a:gd name="T73" fmla="*/ 5 h 250"/>
                  <a:gd name="T74" fmla="*/ 123 w 212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2" h="250">
                    <a:moveTo>
                      <a:pt x="123" y="0"/>
                    </a:moveTo>
                    <a:lnTo>
                      <a:pt x="156" y="3"/>
                    </a:lnTo>
                    <a:lnTo>
                      <a:pt x="184" y="17"/>
                    </a:lnTo>
                    <a:lnTo>
                      <a:pt x="207" y="38"/>
                    </a:lnTo>
                    <a:lnTo>
                      <a:pt x="179" y="56"/>
                    </a:lnTo>
                    <a:lnTo>
                      <a:pt x="165" y="42"/>
                    </a:lnTo>
                    <a:lnTo>
                      <a:pt x="144" y="33"/>
                    </a:lnTo>
                    <a:lnTo>
                      <a:pt x="123" y="31"/>
                    </a:lnTo>
                    <a:lnTo>
                      <a:pt x="93" y="35"/>
                    </a:lnTo>
                    <a:lnTo>
                      <a:pt x="68" y="49"/>
                    </a:lnTo>
                    <a:lnTo>
                      <a:pt x="49" y="70"/>
                    </a:lnTo>
                    <a:lnTo>
                      <a:pt x="37" y="96"/>
                    </a:lnTo>
                    <a:lnTo>
                      <a:pt x="33" y="126"/>
                    </a:lnTo>
                    <a:lnTo>
                      <a:pt x="37" y="157"/>
                    </a:lnTo>
                    <a:lnTo>
                      <a:pt x="49" y="182"/>
                    </a:lnTo>
                    <a:lnTo>
                      <a:pt x="68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7" y="217"/>
                    </a:lnTo>
                    <a:lnTo>
                      <a:pt x="168" y="206"/>
                    </a:lnTo>
                    <a:lnTo>
                      <a:pt x="184" y="189"/>
                    </a:lnTo>
                    <a:lnTo>
                      <a:pt x="212" y="208"/>
                    </a:lnTo>
                    <a:lnTo>
                      <a:pt x="205" y="217"/>
                    </a:lnTo>
                    <a:lnTo>
                      <a:pt x="193" y="229"/>
                    </a:lnTo>
                    <a:lnTo>
                      <a:pt x="175" y="238"/>
                    </a:lnTo>
                    <a:lnTo>
                      <a:pt x="151" y="248"/>
                    </a:lnTo>
                    <a:lnTo>
                      <a:pt x="121" y="250"/>
                    </a:lnTo>
                    <a:lnTo>
                      <a:pt x="86" y="245"/>
                    </a:lnTo>
                    <a:lnTo>
                      <a:pt x="56" y="231"/>
                    </a:lnTo>
                    <a:lnTo>
                      <a:pt x="33" y="213"/>
                    </a:lnTo>
                    <a:lnTo>
                      <a:pt x="14" y="187"/>
                    </a:lnTo>
                    <a:lnTo>
                      <a:pt x="2" y="157"/>
                    </a:lnTo>
                    <a:lnTo>
                      <a:pt x="0" y="126"/>
                    </a:lnTo>
                    <a:lnTo>
                      <a:pt x="5" y="84"/>
                    </a:lnTo>
                    <a:lnTo>
                      <a:pt x="21" y="49"/>
                    </a:lnTo>
                    <a:lnTo>
                      <a:pt x="49" y="24"/>
                    </a:lnTo>
                    <a:lnTo>
                      <a:pt x="82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26"/>
              <p:cNvSpPr>
                <a:spLocks/>
              </p:cNvSpPr>
              <p:nvPr userDrawn="1"/>
            </p:nvSpPr>
            <p:spPr bwMode="auto">
              <a:xfrm>
                <a:off x="9218613" y="4773613"/>
                <a:ext cx="295275" cy="381000"/>
              </a:xfrm>
              <a:custGeom>
                <a:avLst/>
                <a:gdLst>
                  <a:gd name="T0" fmla="*/ 0 w 186"/>
                  <a:gd name="T1" fmla="*/ 0 h 240"/>
                  <a:gd name="T2" fmla="*/ 186 w 186"/>
                  <a:gd name="T3" fmla="*/ 0 h 240"/>
                  <a:gd name="T4" fmla="*/ 186 w 186"/>
                  <a:gd name="T5" fmla="*/ 30 h 240"/>
                  <a:gd name="T6" fmla="*/ 109 w 186"/>
                  <a:gd name="T7" fmla="*/ 30 h 240"/>
                  <a:gd name="T8" fmla="*/ 109 w 186"/>
                  <a:gd name="T9" fmla="*/ 240 h 240"/>
                  <a:gd name="T10" fmla="*/ 76 w 186"/>
                  <a:gd name="T11" fmla="*/ 240 h 240"/>
                  <a:gd name="T12" fmla="*/ 76 w 186"/>
                  <a:gd name="T13" fmla="*/ 30 h 240"/>
                  <a:gd name="T14" fmla="*/ 0 w 186"/>
                  <a:gd name="T15" fmla="*/ 30 h 240"/>
                  <a:gd name="T16" fmla="*/ 0 w 186"/>
                  <a:gd name="T17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" h="240">
                    <a:moveTo>
                      <a:pt x="0" y="0"/>
                    </a:moveTo>
                    <a:lnTo>
                      <a:pt x="186" y="0"/>
                    </a:lnTo>
                    <a:lnTo>
                      <a:pt x="186" y="30"/>
                    </a:lnTo>
                    <a:lnTo>
                      <a:pt x="109" y="30"/>
                    </a:lnTo>
                    <a:lnTo>
                      <a:pt x="109" y="240"/>
                    </a:lnTo>
                    <a:lnTo>
                      <a:pt x="76" y="240"/>
                    </a:lnTo>
                    <a:lnTo>
                      <a:pt x="76" y="3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Rectangle 27"/>
              <p:cNvSpPr>
                <a:spLocks noChangeArrowheads="1"/>
              </p:cNvSpPr>
              <p:nvPr userDrawn="1"/>
            </p:nvSpPr>
            <p:spPr bwMode="auto">
              <a:xfrm>
                <a:off x="9569450" y="4773613"/>
                <a:ext cx="50800" cy="3810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28"/>
              <p:cNvSpPr>
                <a:spLocks noEditPoints="1"/>
              </p:cNvSpPr>
              <p:nvPr userDrawn="1"/>
            </p:nvSpPr>
            <p:spPr bwMode="auto">
              <a:xfrm>
                <a:off x="9683750" y="4765676"/>
                <a:ext cx="395288" cy="396875"/>
              </a:xfrm>
              <a:custGeom>
                <a:avLst/>
                <a:gdLst>
                  <a:gd name="T0" fmla="*/ 125 w 249"/>
                  <a:gd name="T1" fmla="*/ 31 h 250"/>
                  <a:gd name="T2" fmla="*/ 95 w 249"/>
                  <a:gd name="T3" fmla="*/ 35 h 250"/>
                  <a:gd name="T4" fmla="*/ 70 w 249"/>
                  <a:gd name="T5" fmla="*/ 49 h 250"/>
                  <a:gd name="T6" fmla="*/ 51 w 249"/>
                  <a:gd name="T7" fmla="*/ 68 h 250"/>
                  <a:gd name="T8" fmla="*/ 39 w 249"/>
                  <a:gd name="T9" fmla="*/ 96 h 250"/>
                  <a:gd name="T10" fmla="*/ 35 w 249"/>
                  <a:gd name="T11" fmla="*/ 124 h 250"/>
                  <a:gd name="T12" fmla="*/ 39 w 249"/>
                  <a:gd name="T13" fmla="*/ 154 h 250"/>
                  <a:gd name="T14" fmla="*/ 51 w 249"/>
                  <a:gd name="T15" fmla="*/ 182 h 250"/>
                  <a:gd name="T16" fmla="*/ 70 w 249"/>
                  <a:gd name="T17" fmla="*/ 201 h 250"/>
                  <a:gd name="T18" fmla="*/ 95 w 249"/>
                  <a:gd name="T19" fmla="*/ 215 h 250"/>
                  <a:gd name="T20" fmla="*/ 125 w 249"/>
                  <a:gd name="T21" fmla="*/ 220 h 250"/>
                  <a:gd name="T22" fmla="*/ 156 w 249"/>
                  <a:gd name="T23" fmla="*/ 215 h 250"/>
                  <a:gd name="T24" fmla="*/ 179 w 249"/>
                  <a:gd name="T25" fmla="*/ 201 h 250"/>
                  <a:gd name="T26" fmla="*/ 198 w 249"/>
                  <a:gd name="T27" fmla="*/ 182 h 250"/>
                  <a:gd name="T28" fmla="*/ 212 w 249"/>
                  <a:gd name="T29" fmla="*/ 154 h 250"/>
                  <a:gd name="T30" fmla="*/ 214 w 249"/>
                  <a:gd name="T31" fmla="*/ 124 h 250"/>
                  <a:gd name="T32" fmla="*/ 212 w 249"/>
                  <a:gd name="T33" fmla="*/ 96 h 250"/>
                  <a:gd name="T34" fmla="*/ 198 w 249"/>
                  <a:gd name="T35" fmla="*/ 68 h 250"/>
                  <a:gd name="T36" fmla="*/ 179 w 249"/>
                  <a:gd name="T37" fmla="*/ 49 h 250"/>
                  <a:gd name="T38" fmla="*/ 156 w 249"/>
                  <a:gd name="T39" fmla="*/ 35 h 250"/>
                  <a:gd name="T40" fmla="*/ 125 w 249"/>
                  <a:gd name="T41" fmla="*/ 31 h 250"/>
                  <a:gd name="T42" fmla="*/ 125 w 249"/>
                  <a:gd name="T43" fmla="*/ 0 h 250"/>
                  <a:gd name="T44" fmla="*/ 165 w 249"/>
                  <a:gd name="T45" fmla="*/ 5 h 250"/>
                  <a:gd name="T46" fmla="*/ 200 w 249"/>
                  <a:gd name="T47" fmla="*/ 24 h 250"/>
                  <a:gd name="T48" fmla="*/ 226 w 249"/>
                  <a:gd name="T49" fmla="*/ 49 h 250"/>
                  <a:gd name="T50" fmla="*/ 244 w 249"/>
                  <a:gd name="T51" fmla="*/ 84 h 250"/>
                  <a:gd name="T52" fmla="*/ 249 w 249"/>
                  <a:gd name="T53" fmla="*/ 124 h 250"/>
                  <a:gd name="T54" fmla="*/ 244 w 249"/>
                  <a:gd name="T55" fmla="*/ 166 h 250"/>
                  <a:gd name="T56" fmla="*/ 226 w 249"/>
                  <a:gd name="T57" fmla="*/ 201 h 250"/>
                  <a:gd name="T58" fmla="*/ 200 w 249"/>
                  <a:gd name="T59" fmla="*/ 227 h 250"/>
                  <a:gd name="T60" fmla="*/ 165 w 249"/>
                  <a:gd name="T61" fmla="*/ 245 h 250"/>
                  <a:gd name="T62" fmla="*/ 125 w 249"/>
                  <a:gd name="T63" fmla="*/ 250 h 250"/>
                  <a:gd name="T64" fmla="*/ 84 w 249"/>
                  <a:gd name="T65" fmla="*/ 245 h 250"/>
                  <a:gd name="T66" fmla="*/ 49 w 249"/>
                  <a:gd name="T67" fmla="*/ 227 h 250"/>
                  <a:gd name="T68" fmla="*/ 23 w 249"/>
                  <a:gd name="T69" fmla="*/ 201 h 250"/>
                  <a:gd name="T70" fmla="*/ 7 w 249"/>
                  <a:gd name="T71" fmla="*/ 166 h 250"/>
                  <a:gd name="T72" fmla="*/ 0 w 249"/>
                  <a:gd name="T73" fmla="*/ 124 h 250"/>
                  <a:gd name="T74" fmla="*/ 7 w 249"/>
                  <a:gd name="T75" fmla="*/ 84 h 250"/>
                  <a:gd name="T76" fmla="*/ 23 w 249"/>
                  <a:gd name="T77" fmla="*/ 49 h 250"/>
                  <a:gd name="T78" fmla="*/ 49 w 249"/>
                  <a:gd name="T79" fmla="*/ 24 h 250"/>
                  <a:gd name="T80" fmla="*/ 84 w 249"/>
                  <a:gd name="T81" fmla="*/ 5 h 250"/>
                  <a:gd name="T82" fmla="*/ 125 w 249"/>
                  <a:gd name="T83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0">
                    <a:moveTo>
                      <a:pt x="125" y="31"/>
                    </a:moveTo>
                    <a:lnTo>
                      <a:pt x="95" y="35"/>
                    </a:lnTo>
                    <a:lnTo>
                      <a:pt x="70" y="49"/>
                    </a:lnTo>
                    <a:lnTo>
                      <a:pt x="51" y="68"/>
                    </a:lnTo>
                    <a:lnTo>
                      <a:pt x="39" y="96"/>
                    </a:lnTo>
                    <a:lnTo>
                      <a:pt x="35" y="124"/>
                    </a:lnTo>
                    <a:lnTo>
                      <a:pt x="39" y="154"/>
                    </a:lnTo>
                    <a:lnTo>
                      <a:pt x="51" y="182"/>
                    </a:lnTo>
                    <a:lnTo>
                      <a:pt x="70" y="201"/>
                    </a:lnTo>
                    <a:lnTo>
                      <a:pt x="95" y="215"/>
                    </a:lnTo>
                    <a:lnTo>
                      <a:pt x="125" y="220"/>
                    </a:lnTo>
                    <a:lnTo>
                      <a:pt x="156" y="215"/>
                    </a:lnTo>
                    <a:lnTo>
                      <a:pt x="179" y="201"/>
                    </a:lnTo>
                    <a:lnTo>
                      <a:pt x="198" y="182"/>
                    </a:lnTo>
                    <a:lnTo>
                      <a:pt x="212" y="154"/>
                    </a:lnTo>
                    <a:lnTo>
                      <a:pt x="214" y="124"/>
                    </a:lnTo>
                    <a:lnTo>
                      <a:pt x="212" y="96"/>
                    </a:lnTo>
                    <a:lnTo>
                      <a:pt x="198" y="68"/>
                    </a:lnTo>
                    <a:lnTo>
                      <a:pt x="179" y="49"/>
                    </a:lnTo>
                    <a:lnTo>
                      <a:pt x="156" y="35"/>
                    </a:lnTo>
                    <a:lnTo>
                      <a:pt x="125" y="31"/>
                    </a:lnTo>
                    <a:close/>
                    <a:moveTo>
                      <a:pt x="125" y="0"/>
                    </a:moveTo>
                    <a:lnTo>
                      <a:pt x="165" y="5"/>
                    </a:lnTo>
                    <a:lnTo>
                      <a:pt x="200" y="24"/>
                    </a:lnTo>
                    <a:lnTo>
                      <a:pt x="226" y="49"/>
                    </a:lnTo>
                    <a:lnTo>
                      <a:pt x="244" y="84"/>
                    </a:lnTo>
                    <a:lnTo>
                      <a:pt x="249" y="124"/>
                    </a:lnTo>
                    <a:lnTo>
                      <a:pt x="244" y="166"/>
                    </a:lnTo>
                    <a:lnTo>
                      <a:pt x="226" y="201"/>
                    </a:lnTo>
                    <a:lnTo>
                      <a:pt x="200" y="227"/>
                    </a:lnTo>
                    <a:lnTo>
                      <a:pt x="165" y="245"/>
                    </a:lnTo>
                    <a:lnTo>
                      <a:pt x="125" y="250"/>
                    </a:lnTo>
                    <a:lnTo>
                      <a:pt x="84" y="245"/>
                    </a:lnTo>
                    <a:lnTo>
                      <a:pt x="49" y="227"/>
                    </a:lnTo>
                    <a:lnTo>
                      <a:pt x="23" y="201"/>
                    </a:lnTo>
                    <a:lnTo>
                      <a:pt x="7" y="166"/>
                    </a:lnTo>
                    <a:lnTo>
                      <a:pt x="0" y="124"/>
                    </a:lnTo>
                    <a:lnTo>
                      <a:pt x="7" y="84"/>
                    </a:lnTo>
                    <a:lnTo>
                      <a:pt x="23" y="49"/>
                    </a:lnTo>
                    <a:lnTo>
                      <a:pt x="49" y="24"/>
                    </a:lnTo>
                    <a:lnTo>
                      <a:pt x="84" y="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29"/>
              <p:cNvSpPr>
                <a:spLocks/>
              </p:cNvSpPr>
              <p:nvPr userDrawn="1"/>
            </p:nvSpPr>
            <p:spPr bwMode="auto">
              <a:xfrm>
                <a:off x="10152063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5 w 207"/>
                  <a:gd name="T5" fmla="*/ 198 h 240"/>
                  <a:gd name="T6" fmla="*/ 175 w 207"/>
                  <a:gd name="T7" fmla="*/ 198 h 240"/>
                  <a:gd name="T8" fmla="*/ 175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6 w 207"/>
                  <a:gd name="T15" fmla="*/ 240 h 240"/>
                  <a:gd name="T16" fmla="*/ 33 w 207"/>
                  <a:gd name="T17" fmla="*/ 42 h 240"/>
                  <a:gd name="T18" fmla="*/ 33 w 207"/>
                  <a:gd name="T19" fmla="*/ 42 h 240"/>
                  <a:gd name="T20" fmla="*/ 33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5" y="198"/>
                    </a:lnTo>
                    <a:lnTo>
                      <a:pt x="175" y="198"/>
                    </a:lnTo>
                    <a:lnTo>
                      <a:pt x="175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6" y="240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30"/>
              <p:cNvSpPr>
                <a:spLocks/>
              </p:cNvSpPr>
              <p:nvPr userDrawn="1"/>
            </p:nvSpPr>
            <p:spPr bwMode="auto">
              <a:xfrm>
                <a:off x="10547350" y="4765676"/>
                <a:ext cx="252413" cy="396875"/>
              </a:xfrm>
              <a:custGeom>
                <a:avLst/>
                <a:gdLst>
                  <a:gd name="T0" fmla="*/ 89 w 159"/>
                  <a:gd name="T1" fmla="*/ 0 h 250"/>
                  <a:gd name="T2" fmla="*/ 114 w 159"/>
                  <a:gd name="T3" fmla="*/ 3 h 250"/>
                  <a:gd name="T4" fmla="*/ 138 w 159"/>
                  <a:gd name="T5" fmla="*/ 10 h 250"/>
                  <a:gd name="T6" fmla="*/ 156 w 159"/>
                  <a:gd name="T7" fmla="*/ 26 h 250"/>
                  <a:gd name="T8" fmla="*/ 131 w 159"/>
                  <a:gd name="T9" fmla="*/ 52 h 250"/>
                  <a:gd name="T10" fmla="*/ 114 w 159"/>
                  <a:gd name="T11" fmla="*/ 35 h 250"/>
                  <a:gd name="T12" fmla="*/ 89 w 159"/>
                  <a:gd name="T13" fmla="*/ 31 h 250"/>
                  <a:gd name="T14" fmla="*/ 66 w 159"/>
                  <a:gd name="T15" fmla="*/ 33 h 250"/>
                  <a:gd name="T16" fmla="*/ 52 w 159"/>
                  <a:gd name="T17" fmla="*/ 42 h 250"/>
                  <a:gd name="T18" fmla="*/ 45 w 159"/>
                  <a:gd name="T19" fmla="*/ 54 h 250"/>
                  <a:gd name="T20" fmla="*/ 42 w 159"/>
                  <a:gd name="T21" fmla="*/ 66 h 250"/>
                  <a:gd name="T22" fmla="*/ 47 w 159"/>
                  <a:gd name="T23" fmla="*/ 84 h 250"/>
                  <a:gd name="T24" fmla="*/ 56 w 159"/>
                  <a:gd name="T25" fmla="*/ 94 h 250"/>
                  <a:gd name="T26" fmla="*/ 73 w 159"/>
                  <a:gd name="T27" fmla="*/ 103 h 250"/>
                  <a:gd name="T28" fmla="*/ 91 w 159"/>
                  <a:gd name="T29" fmla="*/ 110 h 250"/>
                  <a:gd name="T30" fmla="*/ 110 w 159"/>
                  <a:gd name="T31" fmla="*/ 115 h 250"/>
                  <a:gd name="T32" fmla="*/ 128 w 159"/>
                  <a:gd name="T33" fmla="*/ 124 h 250"/>
                  <a:gd name="T34" fmla="*/ 145 w 159"/>
                  <a:gd name="T35" fmla="*/ 136 h 250"/>
                  <a:gd name="T36" fmla="*/ 156 w 159"/>
                  <a:gd name="T37" fmla="*/ 152 h 250"/>
                  <a:gd name="T38" fmla="*/ 159 w 159"/>
                  <a:gd name="T39" fmla="*/ 178 h 250"/>
                  <a:gd name="T40" fmla="*/ 156 w 159"/>
                  <a:gd name="T41" fmla="*/ 203 h 250"/>
                  <a:gd name="T42" fmla="*/ 145 w 159"/>
                  <a:gd name="T43" fmla="*/ 222 h 250"/>
                  <a:gd name="T44" fmla="*/ 126 w 159"/>
                  <a:gd name="T45" fmla="*/ 238 h 250"/>
                  <a:gd name="T46" fmla="*/ 103 w 159"/>
                  <a:gd name="T47" fmla="*/ 248 h 250"/>
                  <a:gd name="T48" fmla="*/ 77 w 159"/>
                  <a:gd name="T49" fmla="*/ 250 h 250"/>
                  <a:gd name="T50" fmla="*/ 47 w 159"/>
                  <a:gd name="T51" fmla="*/ 248 h 250"/>
                  <a:gd name="T52" fmla="*/ 21 w 159"/>
                  <a:gd name="T53" fmla="*/ 236 h 250"/>
                  <a:gd name="T54" fmla="*/ 0 w 159"/>
                  <a:gd name="T55" fmla="*/ 217 h 250"/>
                  <a:gd name="T56" fmla="*/ 26 w 159"/>
                  <a:gd name="T57" fmla="*/ 194 h 250"/>
                  <a:gd name="T58" fmla="*/ 40 w 159"/>
                  <a:gd name="T59" fmla="*/ 210 h 250"/>
                  <a:gd name="T60" fmla="*/ 59 w 159"/>
                  <a:gd name="T61" fmla="*/ 217 h 250"/>
                  <a:gd name="T62" fmla="*/ 77 w 159"/>
                  <a:gd name="T63" fmla="*/ 220 h 250"/>
                  <a:gd name="T64" fmla="*/ 93 w 159"/>
                  <a:gd name="T65" fmla="*/ 217 h 250"/>
                  <a:gd name="T66" fmla="*/ 110 w 159"/>
                  <a:gd name="T67" fmla="*/ 210 h 250"/>
                  <a:gd name="T68" fmla="*/ 121 w 159"/>
                  <a:gd name="T69" fmla="*/ 199 h 250"/>
                  <a:gd name="T70" fmla="*/ 126 w 159"/>
                  <a:gd name="T71" fmla="*/ 180 h 250"/>
                  <a:gd name="T72" fmla="*/ 121 w 159"/>
                  <a:gd name="T73" fmla="*/ 166 h 250"/>
                  <a:gd name="T74" fmla="*/ 110 w 159"/>
                  <a:gd name="T75" fmla="*/ 154 h 250"/>
                  <a:gd name="T76" fmla="*/ 96 w 159"/>
                  <a:gd name="T77" fmla="*/ 147 h 250"/>
                  <a:gd name="T78" fmla="*/ 77 w 159"/>
                  <a:gd name="T79" fmla="*/ 140 h 250"/>
                  <a:gd name="T80" fmla="*/ 56 w 159"/>
                  <a:gd name="T81" fmla="*/ 133 h 250"/>
                  <a:gd name="T82" fmla="*/ 38 w 159"/>
                  <a:gd name="T83" fmla="*/ 126 h 250"/>
                  <a:gd name="T84" fmla="*/ 21 w 159"/>
                  <a:gd name="T85" fmla="*/ 112 h 250"/>
                  <a:gd name="T86" fmla="*/ 12 w 159"/>
                  <a:gd name="T87" fmla="*/ 94 h 250"/>
                  <a:gd name="T88" fmla="*/ 7 w 159"/>
                  <a:gd name="T89" fmla="*/ 66 h 250"/>
                  <a:gd name="T90" fmla="*/ 10 w 159"/>
                  <a:gd name="T91" fmla="*/ 49 h 250"/>
                  <a:gd name="T92" fmla="*/ 19 w 159"/>
                  <a:gd name="T93" fmla="*/ 31 h 250"/>
                  <a:gd name="T94" fmla="*/ 35 w 159"/>
                  <a:gd name="T95" fmla="*/ 14 h 250"/>
                  <a:gd name="T96" fmla="*/ 59 w 159"/>
                  <a:gd name="T97" fmla="*/ 3 h 250"/>
                  <a:gd name="T98" fmla="*/ 89 w 159"/>
                  <a:gd name="T99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59" h="250">
                    <a:moveTo>
                      <a:pt x="89" y="0"/>
                    </a:moveTo>
                    <a:lnTo>
                      <a:pt x="114" y="3"/>
                    </a:lnTo>
                    <a:lnTo>
                      <a:pt x="138" y="10"/>
                    </a:lnTo>
                    <a:lnTo>
                      <a:pt x="156" y="26"/>
                    </a:lnTo>
                    <a:lnTo>
                      <a:pt x="131" y="52"/>
                    </a:lnTo>
                    <a:lnTo>
                      <a:pt x="114" y="35"/>
                    </a:lnTo>
                    <a:lnTo>
                      <a:pt x="89" y="31"/>
                    </a:lnTo>
                    <a:lnTo>
                      <a:pt x="66" y="33"/>
                    </a:lnTo>
                    <a:lnTo>
                      <a:pt x="52" y="42"/>
                    </a:lnTo>
                    <a:lnTo>
                      <a:pt x="45" y="54"/>
                    </a:lnTo>
                    <a:lnTo>
                      <a:pt x="42" y="66"/>
                    </a:lnTo>
                    <a:lnTo>
                      <a:pt x="47" y="84"/>
                    </a:lnTo>
                    <a:lnTo>
                      <a:pt x="56" y="94"/>
                    </a:lnTo>
                    <a:lnTo>
                      <a:pt x="73" y="103"/>
                    </a:lnTo>
                    <a:lnTo>
                      <a:pt x="91" y="110"/>
                    </a:lnTo>
                    <a:lnTo>
                      <a:pt x="110" y="115"/>
                    </a:lnTo>
                    <a:lnTo>
                      <a:pt x="128" y="124"/>
                    </a:lnTo>
                    <a:lnTo>
                      <a:pt x="145" y="136"/>
                    </a:lnTo>
                    <a:lnTo>
                      <a:pt x="156" y="152"/>
                    </a:lnTo>
                    <a:lnTo>
                      <a:pt x="159" y="178"/>
                    </a:lnTo>
                    <a:lnTo>
                      <a:pt x="156" y="203"/>
                    </a:lnTo>
                    <a:lnTo>
                      <a:pt x="145" y="222"/>
                    </a:lnTo>
                    <a:lnTo>
                      <a:pt x="126" y="238"/>
                    </a:lnTo>
                    <a:lnTo>
                      <a:pt x="103" y="248"/>
                    </a:lnTo>
                    <a:lnTo>
                      <a:pt x="77" y="250"/>
                    </a:lnTo>
                    <a:lnTo>
                      <a:pt x="47" y="248"/>
                    </a:lnTo>
                    <a:lnTo>
                      <a:pt x="21" y="236"/>
                    </a:lnTo>
                    <a:lnTo>
                      <a:pt x="0" y="217"/>
                    </a:lnTo>
                    <a:lnTo>
                      <a:pt x="26" y="194"/>
                    </a:lnTo>
                    <a:lnTo>
                      <a:pt x="40" y="210"/>
                    </a:lnTo>
                    <a:lnTo>
                      <a:pt x="59" y="217"/>
                    </a:lnTo>
                    <a:lnTo>
                      <a:pt x="77" y="220"/>
                    </a:lnTo>
                    <a:lnTo>
                      <a:pt x="93" y="217"/>
                    </a:lnTo>
                    <a:lnTo>
                      <a:pt x="110" y="210"/>
                    </a:lnTo>
                    <a:lnTo>
                      <a:pt x="121" y="199"/>
                    </a:lnTo>
                    <a:lnTo>
                      <a:pt x="126" y="180"/>
                    </a:lnTo>
                    <a:lnTo>
                      <a:pt x="121" y="166"/>
                    </a:lnTo>
                    <a:lnTo>
                      <a:pt x="110" y="154"/>
                    </a:lnTo>
                    <a:lnTo>
                      <a:pt x="96" y="147"/>
                    </a:lnTo>
                    <a:lnTo>
                      <a:pt x="77" y="140"/>
                    </a:lnTo>
                    <a:lnTo>
                      <a:pt x="56" y="133"/>
                    </a:lnTo>
                    <a:lnTo>
                      <a:pt x="38" y="126"/>
                    </a:lnTo>
                    <a:lnTo>
                      <a:pt x="21" y="112"/>
                    </a:lnTo>
                    <a:lnTo>
                      <a:pt x="12" y="94"/>
                    </a:lnTo>
                    <a:lnTo>
                      <a:pt x="7" y="66"/>
                    </a:lnTo>
                    <a:lnTo>
                      <a:pt x="10" y="49"/>
                    </a:lnTo>
                    <a:lnTo>
                      <a:pt x="19" y="31"/>
                    </a:lnTo>
                    <a:lnTo>
                      <a:pt x="35" y="14"/>
                    </a:lnTo>
                    <a:lnTo>
                      <a:pt x="59" y="3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31"/>
              <p:cNvSpPr>
                <a:spLocks/>
              </p:cNvSpPr>
              <p:nvPr userDrawn="1"/>
            </p:nvSpPr>
            <p:spPr bwMode="auto">
              <a:xfrm>
                <a:off x="4743450" y="5280026"/>
                <a:ext cx="239713" cy="382588"/>
              </a:xfrm>
              <a:custGeom>
                <a:avLst/>
                <a:gdLst>
                  <a:gd name="T0" fmla="*/ 0 w 151"/>
                  <a:gd name="T1" fmla="*/ 0 h 241"/>
                  <a:gd name="T2" fmla="*/ 151 w 151"/>
                  <a:gd name="T3" fmla="*/ 0 h 241"/>
                  <a:gd name="T4" fmla="*/ 151 w 151"/>
                  <a:gd name="T5" fmla="*/ 31 h 241"/>
                  <a:gd name="T6" fmla="*/ 33 w 151"/>
                  <a:gd name="T7" fmla="*/ 31 h 241"/>
                  <a:gd name="T8" fmla="*/ 33 w 151"/>
                  <a:gd name="T9" fmla="*/ 105 h 241"/>
                  <a:gd name="T10" fmla="*/ 142 w 151"/>
                  <a:gd name="T11" fmla="*/ 105 h 241"/>
                  <a:gd name="T12" fmla="*/ 142 w 151"/>
                  <a:gd name="T13" fmla="*/ 136 h 241"/>
                  <a:gd name="T14" fmla="*/ 33 w 151"/>
                  <a:gd name="T15" fmla="*/ 136 h 241"/>
                  <a:gd name="T16" fmla="*/ 33 w 151"/>
                  <a:gd name="T17" fmla="*/ 241 h 241"/>
                  <a:gd name="T18" fmla="*/ 0 w 151"/>
                  <a:gd name="T19" fmla="*/ 241 h 241"/>
                  <a:gd name="T20" fmla="*/ 0 w 151"/>
                  <a:gd name="T2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1" h="241">
                    <a:moveTo>
                      <a:pt x="0" y="0"/>
                    </a:moveTo>
                    <a:lnTo>
                      <a:pt x="151" y="0"/>
                    </a:lnTo>
                    <a:lnTo>
                      <a:pt x="151" y="31"/>
                    </a:lnTo>
                    <a:lnTo>
                      <a:pt x="33" y="31"/>
                    </a:lnTo>
                    <a:lnTo>
                      <a:pt x="33" y="105"/>
                    </a:lnTo>
                    <a:lnTo>
                      <a:pt x="142" y="105"/>
                    </a:lnTo>
                    <a:lnTo>
                      <a:pt x="142" y="136"/>
                    </a:lnTo>
                    <a:lnTo>
                      <a:pt x="33" y="136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32"/>
              <p:cNvSpPr>
                <a:spLocks noEditPoints="1"/>
              </p:cNvSpPr>
              <p:nvPr userDrawn="1"/>
            </p:nvSpPr>
            <p:spPr bwMode="auto">
              <a:xfrm>
                <a:off x="5021263" y="5268913"/>
                <a:ext cx="395288" cy="400050"/>
              </a:xfrm>
              <a:custGeom>
                <a:avLst/>
                <a:gdLst>
                  <a:gd name="T0" fmla="*/ 125 w 249"/>
                  <a:gd name="T1" fmla="*/ 33 h 252"/>
                  <a:gd name="T2" fmla="*/ 95 w 249"/>
                  <a:gd name="T3" fmla="*/ 38 h 252"/>
                  <a:gd name="T4" fmla="*/ 70 w 249"/>
                  <a:gd name="T5" fmla="*/ 49 h 252"/>
                  <a:gd name="T6" fmla="*/ 51 w 249"/>
                  <a:gd name="T7" fmla="*/ 70 h 252"/>
                  <a:gd name="T8" fmla="*/ 39 w 249"/>
                  <a:gd name="T9" fmla="*/ 98 h 252"/>
                  <a:gd name="T10" fmla="*/ 35 w 249"/>
                  <a:gd name="T11" fmla="*/ 126 h 252"/>
                  <a:gd name="T12" fmla="*/ 39 w 249"/>
                  <a:gd name="T13" fmla="*/ 157 h 252"/>
                  <a:gd name="T14" fmla="*/ 51 w 249"/>
                  <a:gd name="T15" fmla="*/ 182 h 252"/>
                  <a:gd name="T16" fmla="*/ 70 w 249"/>
                  <a:gd name="T17" fmla="*/ 203 h 252"/>
                  <a:gd name="T18" fmla="*/ 95 w 249"/>
                  <a:gd name="T19" fmla="*/ 217 h 252"/>
                  <a:gd name="T20" fmla="*/ 125 w 249"/>
                  <a:gd name="T21" fmla="*/ 222 h 252"/>
                  <a:gd name="T22" fmla="*/ 156 w 249"/>
                  <a:gd name="T23" fmla="*/ 217 h 252"/>
                  <a:gd name="T24" fmla="*/ 179 w 249"/>
                  <a:gd name="T25" fmla="*/ 203 h 252"/>
                  <a:gd name="T26" fmla="*/ 200 w 249"/>
                  <a:gd name="T27" fmla="*/ 182 h 252"/>
                  <a:gd name="T28" fmla="*/ 212 w 249"/>
                  <a:gd name="T29" fmla="*/ 157 h 252"/>
                  <a:gd name="T30" fmla="*/ 214 w 249"/>
                  <a:gd name="T31" fmla="*/ 126 h 252"/>
                  <a:gd name="T32" fmla="*/ 212 w 249"/>
                  <a:gd name="T33" fmla="*/ 98 h 252"/>
                  <a:gd name="T34" fmla="*/ 200 w 249"/>
                  <a:gd name="T35" fmla="*/ 70 h 252"/>
                  <a:gd name="T36" fmla="*/ 179 w 249"/>
                  <a:gd name="T37" fmla="*/ 49 h 252"/>
                  <a:gd name="T38" fmla="*/ 156 w 249"/>
                  <a:gd name="T39" fmla="*/ 38 h 252"/>
                  <a:gd name="T40" fmla="*/ 125 w 249"/>
                  <a:gd name="T41" fmla="*/ 33 h 252"/>
                  <a:gd name="T42" fmla="*/ 125 w 249"/>
                  <a:gd name="T43" fmla="*/ 0 h 252"/>
                  <a:gd name="T44" fmla="*/ 165 w 249"/>
                  <a:gd name="T45" fmla="*/ 7 h 252"/>
                  <a:gd name="T46" fmla="*/ 200 w 249"/>
                  <a:gd name="T47" fmla="*/ 26 h 252"/>
                  <a:gd name="T48" fmla="*/ 226 w 249"/>
                  <a:gd name="T49" fmla="*/ 52 h 252"/>
                  <a:gd name="T50" fmla="*/ 244 w 249"/>
                  <a:gd name="T51" fmla="*/ 87 h 252"/>
                  <a:gd name="T52" fmla="*/ 249 w 249"/>
                  <a:gd name="T53" fmla="*/ 126 h 252"/>
                  <a:gd name="T54" fmla="*/ 244 w 249"/>
                  <a:gd name="T55" fmla="*/ 168 h 252"/>
                  <a:gd name="T56" fmla="*/ 226 w 249"/>
                  <a:gd name="T57" fmla="*/ 203 h 252"/>
                  <a:gd name="T58" fmla="*/ 200 w 249"/>
                  <a:gd name="T59" fmla="*/ 229 h 252"/>
                  <a:gd name="T60" fmla="*/ 165 w 249"/>
                  <a:gd name="T61" fmla="*/ 248 h 252"/>
                  <a:gd name="T62" fmla="*/ 125 w 249"/>
                  <a:gd name="T63" fmla="*/ 252 h 252"/>
                  <a:gd name="T64" fmla="*/ 84 w 249"/>
                  <a:gd name="T65" fmla="*/ 248 h 252"/>
                  <a:gd name="T66" fmla="*/ 49 w 249"/>
                  <a:gd name="T67" fmla="*/ 229 h 252"/>
                  <a:gd name="T68" fmla="*/ 23 w 249"/>
                  <a:gd name="T69" fmla="*/ 203 h 252"/>
                  <a:gd name="T70" fmla="*/ 7 w 249"/>
                  <a:gd name="T71" fmla="*/ 168 h 252"/>
                  <a:gd name="T72" fmla="*/ 0 w 249"/>
                  <a:gd name="T73" fmla="*/ 126 h 252"/>
                  <a:gd name="T74" fmla="*/ 7 w 249"/>
                  <a:gd name="T75" fmla="*/ 87 h 252"/>
                  <a:gd name="T76" fmla="*/ 23 w 249"/>
                  <a:gd name="T77" fmla="*/ 52 h 252"/>
                  <a:gd name="T78" fmla="*/ 49 w 249"/>
                  <a:gd name="T79" fmla="*/ 26 h 252"/>
                  <a:gd name="T80" fmla="*/ 84 w 249"/>
                  <a:gd name="T81" fmla="*/ 7 h 252"/>
                  <a:gd name="T82" fmla="*/ 125 w 249"/>
                  <a:gd name="T83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2">
                    <a:moveTo>
                      <a:pt x="125" y="33"/>
                    </a:moveTo>
                    <a:lnTo>
                      <a:pt x="95" y="38"/>
                    </a:lnTo>
                    <a:lnTo>
                      <a:pt x="70" y="49"/>
                    </a:lnTo>
                    <a:lnTo>
                      <a:pt x="51" y="70"/>
                    </a:lnTo>
                    <a:lnTo>
                      <a:pt x="39" y="98"/>
                    </a:lnTo>
                    <a:lnTo>
                      <a:pt x="35" y="126"/>
                    </a:lnTo>
                    <a:lnTo>
                      <a:pt x="39" y="157"/>
                    </a:lnTo>
                    <a:lnTo>
                      <a:pt x="51" y="182"/>
                    </a:lnTo>
                    <a:lnTo>
                      <a:pt x="70" y="203"/>
                    </a:lnTo>
                    <a:lnTo>
                      <a:pt x="95" y="217"/>
                    </a:lnTo>
                    <a:lnTo>
                      <a:pt x="125" y="222"/>
                    </a:lnTo>
                    <a:lnTo>
                      <a:pt x="156" y="217"/>
                    </a:lnTo>
                    <a:lnTo>
                      <a:pt x="179" y="203"/>
                    </a:lnTo>
                    <a:lnTo>
                      <a:pt x="200" y="182"/>
                    </a:lnTo>
                    <a:lnTo>
                      <a:pt x="212" y="157"/>
                    </a:lnTo>
                    <a:lnTo>
                      <a:pt x="214" y="126"/>
                    </a:lnTo>
                    <a:lnTo>
                      <a:pt x="212" y="98"/>
                    </a:lnTo>
                    <a:lnTo>
                      <a:pt x="200" y="70"/>
                    </a:lnTo>
                    <a:lnTo>
                      <a:pt x="179" y="49"/>
                    </a:lnTo>
                    <a:lnTo>
                      <a:pt x="156" y="38"/>
                    </a:lnTo>
                    <a:lnTo>
                      <a:pt x="125" y="33"/>
                    </a:lnTo>
                    <a:close/>
                    <a:moveTo>
                      <a:pt x="125" y="0"/>
                    </a:moveTo>
                    <a:lnTo>
                      <a:pt x="165" y="7"/>
                    </a:lnTo>
                    <a:lnTo>
                      <a:pt x="200" y="26"/>
                    </a:lnTo>
                    <a:lnTo>
                      <a:pt x="226" y="52"/>
                    </a:lnTo>
                    <a:lnTo>
                      <a:pt x="244" y="87"/>
                    </a:lnTo>
                    <a:lnTo>
                      <a:pt x="249" y="126"/>
                    </a:lnTo>
                    <a:lnTo>
                      <a:pt x="244" y="168"/>
                    </a:lnTo>
                    <a:lnTo>
                      <a:pt x="226" y="203"/>
                    </a:lnTo>
                    <a:lnTo>
                      <a:pt x="200" y="229"/>
                    </a:lnTo>
                    <a:lnTo>
                      <a:pt x="165" y="248"/>
                    </a:lnTo>
                    <a:lnTo>
                      <a:pt x="125" y="252"/>
                    </a:lnTo>
                    <a:lnTo>
                      <a:pt x="84" y="248"/>
                    </a:lnTo>
                    <a:lnTo>
                      <a:pt x="49" y="229"/>
                    </a:lnTo>
                    <a:lnTo>
                      <a:pt x="23" y="203"/>
                    </a:lnTo>
                    <a:lnTo>
                      <a:pt x="7" y="168"/>
                    </a:lnTo>
                    <a:lnTo>
                      <a:pt x="0" y="126"/>
                    </a:lnTo>
                    <a:lnTo>
                      <a:pt x="7" y="87"/>
                    </a:lnTo>
                    <a:lnTo>
                      <a:pt x="23" y="52"/>
                    </a:lnTo>
                    <a:lnTo>
                      <a:pt x="49" y="26"/>
                    </a:lnTo>
                    <a:lnTo>
                      <a:pt x="84" y="7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33"/>
              <p:cNvSpPr>
                <a:spLocks noEditPoints="1"/>
              </p:cNvSpPr>
              <p:nvPr userDrawn="1"/>
            </p:nvSpPr>
            <p:spPr bwMode="auto">
              <a:xfrm>
                <a:off x="5483225" y="5280026"/>
                <a:ext cx="269875" cy="382588"/>
              </a:xfrm>
              <a:custGeom>
                <a:avLst/>
                <a:gdLst>
                  <a:gd name="T0" fmla="*/ 32 w 170"/>
                  <a:gd name="T1" fmla="*/ 28 h 241"/>
                  <a:gd name="T2" fmla="*/ 32 w 170"/>
                  <a:gd name="T3" fmla="*/ 105 h 241"/>
                  <a:gd name="T4" fmla="*/ 74 w 170"/>
                  <a:gd name="T5" fmla="*/ 105 h 241"/>
                  <a:gd name="T6" fmla="*/ 90 w 170"/>
                  <a:gd name="T7" fmla="*/ 105 h 241"/>
                  <a:gd name="T8" fmla="*/ 104 w 170"/>
                  <a:gd name="T9" fmla="*/ 101 h 241"/>
                  <a:gd name="T10" fmla="*/ 116 w 170"/>
                  <a:gd name="T11" fmla="*/ 96 h 241"/>
                  <a:gd name="T12" fmla="*/ 123 w 170"/>
                  <a:gd name="T13" fmla="*/ 84 h 241"/>
                  <a:gd name="T14" fmla="*/ 125 w 170"/>
                  <a:gd name="T15" fmla="*/ 68 h 241"/>
                  <a:gd name="T16" fmla="*/ 123 w 170"/>
                  <a:gd name="T17" fmla="*/ 52 h 241"/>
                  <a:gd name="T18" fmla="*/ 116 w 170"/>
                  <a:gd name="T19" fmla="*/ 40 h 241"/>
                  <a:gd name="T20" fmla="*/ 104 w 170"/>
                  <a:gd name="T21" fmla="*/ 33 h 241"/>
                  <a:gd name="T22" fmla="*/ 90 w 170"/>
                  <a:gd name="T23" fmla="*/ 31 h 241"/>
                  <a:gd name="T24" fmla="*/ 74 w 170"/>
                  <a:gd name="T25" fmla="*/ 28 h 241"/>
                  <a:gd name="T26" fmla="*/ 32 w 170"/>
                  <a:gd name="T27" fmla="*/ 28 h 241"/>
                  <a:gd name="T28" fmla="*/ 0 w 170"/>
                  <a:gd name="T29" fmla="*/ 0 h 241"/>
                  <a:gd name="T30" fmla="*/ 83 w 170"/>
                  <a:gd name="T31" fmla="*/ 0 h 241"/>
                  <a:gd name="T32" fmla="*/ 111 w 170"/>
                  <a:gd name="T33" fmla="*/ 3 h 241"/>
                  <a:gd name="T34" fmla="*/ 130 w 170"/>
                  <a:gd name="T35" fmla="*/ 12 h 241"/>
                  <a:gd name="T36" fmla="*/ 144 w 170"/>
                  <a:gd name="T37" fmla="*/ 24 h 241"/>
                  <a:gd name="T38" fmla="*/ 153 w 170"/>
                  <a:gd name="T39" fmla="*/ 38 h 241"/>
                  <a:gd name="T40" fmla="*/ 158 w 170"/>
                  <a:gd name="T41" fmla="*/ 52 h 241"/>
                  <a:gd name="T42" fmla="*/ 160 w 170"/>
                  <a:gd name="T43" fmla="*/ 68 h 241"/>
                  <a:gd name="T44" fmla="*/ 156 w 170"/>
                  <a:gd name="T45" fmla="*/ 89 h 241"/>
                  <a:gd name="T46" fmla="*/ 144 w 170"/>
                  <a:gd name="T47" fmla="*/ 110 h 241"/>
                  <a:gd name="T48" fmla="*/ 125 w 170"/>
                  <a:gd name="T49" fmla="*/ 124 h 241"/>
                  <a:gd name="T50" fmla="*/ 102 w 170"/>
                  <a:gd name="T51" fmla="*/ 131 h 241"/>
                  <a:gd name="T52" fmla="*/ 170 w 170"/>
                  <a:gd name="T53" fmla="*/ 241 h 241"/>
                  <a:gd name="T54" fmla="*/ 130 w 170"/>
                  <a:gd name="T55" fmla="*/ 241 h 241"/>
                  <a:gd name="T56" fmla="*/ 69 w 170"/>
                  <a:gd name="T57" fmla="*/ 133 h 241"/>
                  <a:gd name="T58" fmla="*/ 32 w 170"/>
                  <a:gd name="T59" fmla="*/ 133 h 241"/>
                  <a:gd name="T60" fmla="*/ 32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90" y="105"/>
                    </a:lnTo>
                    <a:lnTo>
                      <a:pt x="104" y="101"/>
                    </a:lnTo>
                    <a:lnTo>
                      <a:pt x="116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2"/>
                    </a:lnTo>
                    <a:lnTo>
                      <a:pt x="116" y="40"/>
                    </a:lnTo>
                    <a:lnTo>
                      <a:pt x="104" y="33"/>
                    </a:lnTo>
                    <a:lnTo>
                      <a:pt x="90" y="31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11" y="3"/>
                    </a:lnTo>
                    <a:lnTo>
                      <a:pt x="130" y="12"/>
                    </a:lnTo>
                    <a:lnTo>
                      <a:pt x="144" y="24"/>
                    </a:lnTo>
                    <a:lnTo>
                      <a:pt x="153" y="38"/>
                    </a:lnTo>
                    <a:lnTo>
                      <a:pt x="158" y="52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2" y="131"/>
                    </a:lnTo>
                    <a:lnTo>
                      <a:pt x="170" y="241"/>
                    </a:lnTo>
                    <a:lnTo>
                      <a:pt x="130" y="241"/>
                    </a:lnTo>
                    <a:lnTo>
                      <a:pt x="69" y="133"/>
                    </a:lnTo>
                    <a:lnTo>
                      <a:pt x="32" y="133"/>
                    </a:lnTo>
                    <a:lnTo>
                      <a:pt x="3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34"/>
              <p:cNvSpPr>
                <a:spLocks noEditPoints="1"/>
              </p:cNvSpPr>
              <p:nvPr userDrawn="1"/>
            </p:nvSpPr>
            <p:spPr bwMode="auto">
              <a:xfrm>
                <a:off x="5895975" y="5280026"/>
                <a:ext cx="373063" cy="382588"/>
              </a:xfrm>
              <a:custGeom>
                <a:avLst/>
                <a:gdLst>
                  <a:gd name="T0" fmla="*/ 117 w 235"/>
                  <a:gd name="T1" fmla="*/ 42 h 241"/>
                  <a:gd name="T2" fmla="*/ 72 w 235"/>
                  <a:gd name="T3" fmla="*/ 152 h 241"/>
                  <a:gd name="T4" fmla="*/ 163 w 235"/>
                  <a:gd name="T5" fmla="*/ 152 h 241"/>
                  <a:gd name="T6" fmla="*/ 119 w 235"/>
                  <a:gd name="T7" fmla="*/ 42 h 241"/>
                  <a:gd name="T8" fmla="*/ 117 w 235"/>
                  <a:gd name="T9" fmla="*/ 42 h 241"/>
                  <a:gd name="T10" fmla="*/ 105 w 235"/>
                  <a:gd name="T11" fmla="*/ 0 h 241"/>
                  <a:gd name="T12" fmla="*/ 135 w 235"/>
                  <a:gd name="T13" fmla="*/ 0 h 241"/>
                  <a:gd name="T14" fmla="*/ 235 w 235"/>
                  <a:gd name="T15" fmla="*/ 241 h 241"/>
                  <a:gd name="T16" fmla="*/ 198 w 235"/>
                  <a:gd name="T17" fmla="*/ 241 h 241"/>
                  <a:gd name="T18" fmla="*/ 175 w 235"/>
                  <a:gd name="T19" fmla="*/ 180 h 241"/>
                  <a:gd name="T20" fmla="*/ 61 w 235"/>
                  <a:gd name="T21" fmla="*/ 180 h 241"/>
                  <a:gd name="T22" fmla="*/ 38 w 235"/>
                  <a:gd name="T23" fmla="*/ 241 h 241"/>
                  <a:gd name="T24" fmla="*/ 0 w 235"/>
                  <a:gd name="T25" fmla="*/ 241 h 241"/>
                  <a:gd name="T26" fmla="*/ 105 w 235"/>
                  <a:gd name="T2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5" h="241">
                    <a:moveTo>
                      <a:pt x="117" y="42"/>
                    </a:moveTo>
                    <a:lnTo>
                      <a:pt x="72" y="152"/>
                    </a:lnTo>
                    <a:lnTo>
                      <a:pt x="163" y="152"/>
                    </a:lnTo>
                    <a:lnTo>
                      <a:pt x="119" y="42"/>
                    </a:lnTo>
                    <a:lnTo>
                      <a:pt x="117" y="42"/>
                    </a:lnTo>
                    <a:close/>
                    <a:moveTo>
                      <a:pt x="105" y="0"/>
                    </a:moveTo>
                    <a:lnTo>
                      <a:pt x="135" y="0"/>
                    </a:lnTo>
                    <a:lnTo>
                      <a:pt x="235" y="241"/>
                    </a:lnTo>
                    <a:lnTo>
                      <a:pt x="198" y="241"/>
                    </a:lnTo>
                    <a:lnTo>
                      <a:pt x="175" y="180"/>
                    </a:lnTo>
                    <a:lnTo>
                      <a:pt x="61" y="180"/>
                    </a:lnTo>
                    <a:lnTo>
                      <a:pt x="38" y="241"/>
                    </a:lnTo>
                    <a:lnTo>
                      <a:pt x="0" y="24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35"/>
              <p:cNvSpPr>
                <a:spLocks/>
              </p:cNvSpPr>
              <p:nvPr userDrawn="1"/>
            </p:nvSpPr>
            <p:spPr bwMode="auto">
              <a:xfrm>
                <a:off x="6421438" y="5268913"/>
                <a:ext cx="254000" cy="400050"/>
              </a:xfrm>
              <a:custGeom>
                <a:avLst/>
                <a:gdLst>
                  <a:gd name="T0" fmla="*/ 88 w 160"/>
                  <a:gd name="T1" fmla="*/ 0 h 252"/>
                  <a:gd name="T2" fmla="*/ 114 w 160"/>
                  <a:gd name="T3" fmla="*/ 3 h 252"/>
                  <a:gd name="T4" fmla="*/ 137 w 160"/>
                  <a:gd name="T5" fmla="*/ 12 h 252"/>
                  <a:gd name="T6" fmla="*/ 158 w 160"/>
                  <a:gd name="T7" fmla="*/ 28 h 252"/>
                  <a:gd name="T8" fmla="*/ 130 w 160"/>
                  <a:gd name="T9" fmla="*/ 54 h 252"/>
                  <a:gd name="T10" fmla="*/ 114 w 160"/>
                  <a:gd name="T11" fmla="*/ 38 h 252"/>
                  <a:gd name="T12" fmla="*/ 88 w 160"/>
                  <a:gd name="T13" fmla="*/ 33 h 252"/>
                  <a:gd name="T14" fmla="*/ 65 w 160"/>
                  <a:gd name="T15" fmla="*/ 35 h 252"/>
                  <a:gd name="T16" fmla="*/ 51 w 160"/>
                  <a:gd name="T17" fmla="*/ 45 h 252"/>
                  <a:gd name="T18" fmla="*/ 44 w 160"/>
                  <a:gd name="T19" fmla="*/ 56 h 252"/>
                  <a:gd name="T20" fmla="*/ 42 w 160"/>
                  <a:gd name="T21" fmla="*/ 68 h 252"/>
                  <a:gd name="T22" fmla="*/ 46 w 160"/>
                  <a:gd name="T23" fmla="*/ 84 h 252"/>
                  <a:gd name="T24" fmla="*/ 56 w 160"/>
                  <a:gd name="T25" fmla="*/ 96 h 252"/>
                  <a:gd name="T26" fmla="*/ 72 w 160"/>
                  <a:gd name="T27" fmla="*/ 105 h 252"/>
                  <a:gd name="T28" fmla="*/ 91 w 160"/>
                  <a:gd name="T29" fmla="*/ 110 h 252"/>
                  <a:gd name="T30" fmla="*/ 112 w 160"/>
                  <a:gd name="T31" fmla="*/ 117 h 252"/>
                  <a:gd name="T32" fmla="*/ 130 w 160"/>
                  <a:gd name="T33" fmla="*/ 126 h 252"/>
                  <a:gd name="T34" fmla="*/ 144 w 160"/>
                  <a:gd name="T35" fmla="*/ 138 h 252"/>
                  <a:gd name="T36" fmla="*/ 156 w 160"/>
                  <a:gd name="T37" fmla="*/ 154 h 252"/>
                  <a:gd name="T38" fmla="*/ 160 w 160"/>
                  <a:gd name="T39" fmla="*/ 180 h 252"/>
                  <a:gd name="T40" fmla="*/ 156 w 160"/>
                  <a:gd name="T41" fmla="*/ 203 h 252"/>
                  <a:gd name="T42" fmla="*/ 144 w 160"/>
                  <a:gd name="T43" fmla="*/ 224 h 252"/>
                  <a:gd name="T44" fmla="*/ 125 w 160"/>
                  <a:gd name="T45" fmla="*/ 241 h 252"/>
                  <a:gd name="T46" fmla="*/ 102 w 160"/>
                  <a:gd name="T47" fmla="*/ 250 h 252"/>
                  <a:gd name="T48" fmla="*/ 77 w 160"/>
                  <a:gd name="T49" fmla="*/ 252 h 252"/>
                  <a:gd name="T50" fmla="*/ 46 w 160"/>
                  <a:gd name="T51" fmla="*/ 250 h 252"/>
                  <a:gd name="T52" fmla="*/ 21 w 160"/>
                  <a:gd name="T53" fmla="*/ 238 h 252"/>
                  <a:gd name="T54" fmla="*/ 0 w 160"/>
                  <a:gd name="T55" fmla="*/ 220 h 252"/>
                  <a:gd name="T56" fmla="*/ 28 w 160"/>
                  <a:gd name="T57" fmla="*/ 196 h 252"/>
                  <a:gd name="T58" fmla="*/ 42 w 160"/>
                  <a:gd name="T59" fmla="*/ 210 h 252"/>
                  <a:gd name="T60" fmla="*/ 58 w 160"/>
                  <a:gd name="T61" fmla="*/ 220 h 252"/>
                  <a:gd name="T62" fmla="*/ 77 w 160"/>
                  <a:gd name="T63" fmla="*/ 222 h 252"/>
                  <a:gd name="T64" fmla="*/ 93 w 160"/>
                  <a:gd name="T65" fmla="*/ 220 h 252"/>
                  <a:gd name="T66" fmla="*/ 109 w 160"/>
                  <a:gd name="T67" fmla="*/ 213 h 252"/>
                  <a:gd name="T68" fmla="*/ 121 w 160"/>
                  <a:gd name="T69" fmla="*/ 201 h 252"/>
                  <a:gd name="T70" fmla="*/ 125 w 160"/>
                  <a:gd name="T71" fmla="*/ 182 h 252"/>
                  <a:gd name="T72" fmla="*/ 121 w 160"/>
                  <a:gd name="T73" fmla="*/ 168 h 252"/>
                  <a:gd name="T74" fmla="*/ 109 w 160"/>
                  <a:gd name="T75" fmla="*/ 157 h 252"/>
                  <a:gd name="T76" fmla="*/ 95 w 160"/>
                  <a:gd name="T77" fmla="*/ 150 h 252"/>
                  <a:gd name="T78" fmla="*/ 77 w 160"/>
                  <a:gd name="T79" fmla="*/ 143 h 252"/>
                  <a:gd name="T80" fmla="*/ 56 w 160"/>
                  <a:gd name="T81" fmla="*/ 136 h 252"/>
                  <a:gd name="T82" fmla="*/ 37 w 160"/>
                  <a:gd name="T83" fmla="*/ 126 h 252"/>
                  <a:gd name="T84" fmla="*/ 23 w 160"/>
                  <a:gd name="T85" fmla="*/ 115 h 252"/>
                  <a:gd name="T86" fmla="*/ 11 w 160"/>
                  <a:gd name="T87" fmla="*/ 96 h 252"/>
                  <a:gd name="T88" fmla="*/ 7 w 160"/>
                  <a:gd name="T89" fmla="*/ 68 h 252"/>
                  <a:gd name="T90" fmla="*/ 11 w 160"/>
                  <a:gd name="T91" fmla="*/ 52 h 252"/>
                  <a:gd name="T92" fmla="*/ 18 w 160"/>
                  <a:gd name="T93" fmla="*/ 33 h 252"/>
                  <a:gd name="T94" fmla="*/ 35 w 160"/>
                  <a:gd name="T95" fmla="*/ 17 h 252"/>
                  <a:gd name="T96" fmla="*/ 58 w 160"/>
                  <a:gd name="T97" fmla="*/ 5 h 252"/>
                  <a:gd name="T98" fmla="*/ 88 w 160"/>
                  <a:gd name="T99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0" h="252">
                    <a:moveTo>
                      <a:pt x="88" y="0"/>
                    </a:moveTo>
                    <a:lnTo>
                      <a:pt x="114" y="3"/>
                    </a:lnTo>
                    <a:lnTo>
                      <a:pt x="137" y="12"/>
                    </a:lnTo>
                    <a:lnTo>
                      <a:pt x="158" y="28"/>
                    </a:lnTo>
                    <a:lnTo>
                      <a:pt x="130" y="54"/>
                    </a:lnTo>
                    <a:lnTo>
                      <a:pt x="114" y="38"/>
                    </a:lnTo>
                    <a:lnTo>
                      <a:pt x="88" y="33"/>
                    </a:lnTo>
                    <a:lnTo>
                      <a:pt x="65" y="35"/>
                    </a:lnTo>
                    <a:lnTo>
                      <a:pt x="51" y="45"/>
                    </a:lnTo>
                    <a:lnTo>
                      <a:pt x="44" y="56"/>
                    </a:lnTo>
                    <a:lnTo>
                      <a:pt x="42" y="68"/>
                    </a:lnTo>
                    <a:lnTo>
                      <a:pt x="46" y="84"/>
                    </a:lnTo>
                    <a:lnTo>
                      <a:pt x="56" y="96"/>
                    </a:lnTo>
                    <a:lnTo>
                      <a:pt x="72" y="105"/>
                    </a:lnTo>
                    <a:lnTo>
                      <a:pt x="91" y="110"/>
                    </a:lnTo>
                    <a:lnTo>
                      <a:pt x="112" y="117"/>
                    </a:lnTo>
                    <a:lnTo>
                      <a:pt x="130" y="126"/>
                    </a:lnTo>
                    <a:lnTo>
                      <a:pt x="144" y="138"/>
                    </a:lnTo>
                    <a:lnTo>
                      <a:pt x="156" y="154"/>
                    </a:lnTo>
                    <a:lnTo>
                      <a:pt x="160" y="180"/>
                    </a:lnTo>
                    <a:lnTo>
                      <a:pt x="156" y="203"/>
                    </a:lnTo>
                    <a:lnTo>
                      <a:pt x="144" y="224"/>
                    </a:lnTo>
                    <a:lnTo>
                      <a:pt x="125" y="241"/>
                    </a:lnTo>
                    <a:lnTo>
                      <a:pt x="102" y="250"/>
                    </a:lnTo>
                    <a:lnTo>
                      <a:pt x="77" y="252"/>
                    </a:lnTo>
                    <a:lnTo>
                      <a:pt x="46" y="250"/>
                    </a:lnTo>
                    <a:lnTo>
                      <a:pt x="21" y="238"/>
                    </a:lnTo>
                    <a:lnTo>
                      <a:pt x="0" y="220"/>
                    </a:lnTo>
                    <a:lnTo>
                      <a:pt x="28" y="196"/>
                    </a:lnTo>
                    <a:lnTo>
                      <a:pt x="42" y="210"/>
                    </a:lnTo>
                    <a:lnTo>
                      <a:pt x="58" y="220"/>
                    </a:lnTo>
                    <a:lnTo>
                      <a:pt x="77" y="222"/>
                    </a:lnTo>
                    <a:lnTo>
                      <a:pt x="93" y="220"/>
                    </a:lnTo>
                    <a:lnTo>
                      <a:pt x="109" y="213"/>
                    </a:lnTo>
                    <a:lnTo>
                      <a:pt x="121" y="201"/>
                    </a:lnTo>
                    <a:lnTo>
                      <a:pt x="125" y="182"/>
                    </a:lnTo>
                    <a:lnTo>
                      <a:pt x="121" y="168"/>
                    </a:lnTo>
                    <a:lnTo>
                      <a:pt x="109" y="157"/>
                    </a:lnTo>
                    <a:lnTo>
                      <a:pt x="95" y="150"/>
                    </a:lnTo>
                    <a:lnTo>
                      <a:pt x="77" y="143"/>
                    </a:lnTo>
                    <a:lnTo>
                      <a:pt x="56" y="136"/>
                    </a:lnTo>
                    <a:lnTo>
                      <a:pt x="37" y="126"/>
                    </a:lnTo>
                    <a:lnTo>
                      <a:pt x="23" y="115"/>
                    </a:lnTo>
                    <a:lnTo>
                      <a:pt x="11" y="96"/>
                    </a:lnTo>
                    <a:lnTo>
                      <a:pt x="7" y="68"/>
                    </a:lnTo>
                    <a:lnTo>
                      <a:pt x="11" y="52"/>
                    </a:lnTo>
                    <a:lnTo>
                      <a:pt x="18" y="33"/>
                    </a:lnTo>
                    <a:lnTo>
                      <a:pt x="35" y="17"/>
                    </a:lnTo>
                    <a:lnTo>
                      <a:pt x="58" y="5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36"/>
              <p:cNvSpPr>
                <a:spLocks/>
              </p:cNvSpPr>
              <p:nvPr userDrawn="1"/>
            </p:nvSpPr>
            <p:spPr bwMode="auto">
              <a:xfrm>
                <a:off x="6738938" y="5280026"/>
                <a:ext cx="395288" cy="382588"/>
              </a:xfrm>
              <a:custGeom>
                <a:avLst/>
                <a:gdLst>
                  <a:gd name="T0" fmla="*/ 0 w 249"/>
                  <a:gd name="T1" fmla="*/ 0 h 241"/>
                  <a:gd name="T2" fmla="*/ 49 w 249"/>
                  <a:gd name="T3" fmla="*/ 0 h 241"/>
                  <a:gd name="T4" fmla="*/ 123 w 249"/>
                  <a:gd name="T5" fmla="*/ 182 h 241"/>
                  <a:gd name="T6" fmla="*/ 126 w 249"/>
                  <a:gd name="T7" fmla="*/ 182 h 241"/>
                  <a:gd name="T8" fmla="*/ 200 w 249"/>
                  <a:gd name="T9" fmla="*/ 0 h 241"/>
                  <a:gd name="T10" fmla="*/ 249 w 249"/>
                  <a:gd name="T11" fmla="*/ 0 h 241"/>
                  <a:gd name="T12" fmla="*/ 249 w 249"/>
                  <a:gd name="T13" fmla="*/ 241 h 241"/>
                  <a:gd name="T14" fmla="*/ 216 w 249"/>
                  <a:gd name="T15" fmla="*/ 241 h 241"/>
                  <a:gd name="T16" fmla="*/ 216 w 249"/>
                  <a:gd name="T17" fmla="*/ 42 h 241"/>
                  <a:gd name="T18" fmla="*/ 216 w 249"/>
                  <a:gd name="T19" fmla="*/ 42 h 241"/>
                  <a:gd name="T20" fmla="*/ 135 w 249"/>
                  <a:gd name="T21" fmla="*/ 241 h 241"/>
                  <a:gd name="T22" fmla="*/ 114 w 249"/>
                  <a:gd name="T23" fmla="*/ 241 h 241"/>
                  <a:gd name="T24" fmla="*/ 33 w 249"/>
                  <a:gd name="T25" fmla="*/ 42 h 241"/>
                  <a:gd name="T26" fmla="*/ 33 w 249"/>
                  <a:gd name="T27" fmla="*/ 42 h 241"/>
                  <a:gd name="T28" fmla="*/ 33 w 249"/>
                  <a:gd name="T29" fmla="*/ 241 h 241"/>
                  <a:gd name="T30" fmla="*/ 0 w 249"/>
                  <a:gd name="T31" fmla="*/ 241 h 241"/>
                  <a:gd name="T32" fmla="*/ 0 w 249"/>
                  <a:gd name="T3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9" h="241">
                    <a:moveTo>
                      <a:pt x="0" y="0"/>
                    </a:moveTo>
                    <a:lnTo>
                      <a:pt x="49" y="0"/>
                    </a:lnTo>
                    <a:lnTo>
                      <a:pt x="123" y="182"/>
                    </a:lnTo>
                    <a:lnTo>
                      <a:pt x="126" y="182"/>
                    </a:lnTo>
                    <a:lnTo>
                      <a:pt x="200" y="0"/>
                    </a:lnTo>
                    <a:lnTo>
                      <a:pt x="249" y="0"/>
                    </a:lnTo>
                    <a:lnTo>
                      <a:pt x="249" y="241"/>
                    </a:lnTo>
                    <a:lnTo>
                      <a:pt x="216" y="241"/>
                    </a:lnTo>
                    <a:lnTo>
                      <a:pt x="216" y="42"/>
                    </a:lnTo>
                    <a:lnTo>
                      <a:pt x="216" y="42"/>
                    </a:lnTo>
                    <a:lnTo>
                      <a:pt x="135" y="241"/>
                    </a:lnTo>
                    <a:lnTo>
                      <a:pt x="114" y="241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37"/>
              <p:cNvSpPr>
                <a:spLocks noEditPoints="1"/>
              </p:cNvSpPr>
              <p:nvPr userDrawn="1"/>
            </p:nvSpPr>
            <p:spPr bwMode="auto">
              <a:xfrm>
                <a:off x="7170738" y="5280026"/>
                <a:ext cx="377825" cy="382588"/>
              </a:xfrm>
              <a:custGeom>
                <a:avLst/>
                <a:gdLst>
                  <a:gd name="T0" fmla="*/ 119 w 238"/>
                  <a:gd name="T1" fmla="*/ 42 h 241"/>
                  <a:gd name="T2" fmla="*/ 72 w 238"/>
                  <a:gd name="T3" fmla="*/ 152 h 241"/>
                  <a:gd name="T4" fmla="*/ 163 w 238"/>
                  <a:gd name="T5" fmla="*/ 152 h 241"/>
                  <a:gd name="T6" fmla="*/ 119 w 238"/>
                  <a:gd name="T7" fmla="*/ 42 h 241"/>
                  <a:gd name="T8" fmla="*/ 119 w 238"/>
                  <a:gd name="T9" fmla="*/ 42 h 241"/>
                  <a:gd name="T10" fmla="*/ 105 w 238"/>
                  <a:gd name="T11" fmla="*/ 0 h 241"/>
                  <a:gd name="T12" fmla="*/ 135 w 238"/>
                  <a:gd name="T13" fmla="*/ 0 h 241"/>
                  <a:gd name="T14" fmla="*/ 238 w 238"/>
                  <a:gd name="T15" fmla="*/ 241 h 241"/>
                  <a:gd name="T16" fmla="*/ 200 w 238"/>
                  <a:gd name="T17" fmla="*/ 241 h 241"/>
                  <a:gd name="T18" fmla="*/ 175 w 238"/>
                  <a:gd name="T19" fmla="*/ 180 h 241"/>
                  <a:gd name="T20" fmla="*/ 61 w 238"/>
                  <a:gd name="T21" fmla="*/ 180 h 241"/>
                  <a:gd name="T22" fmla="*/ 37 w 238"/>
                  <a:gd name="T23" fmla="*/ 241 h 241"/>
                  <a:gd name="T24" fmla="*/ 0 w 238"/>
                  <a:gd name="T25" fmla="*/ 241 h 241"/>
                  <a:gd name="T26" fmla="*/ 105 w 238"/>
                  <a:gd name="T2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8" h="241">
                    <a:moveTo>
                      <a:pt x="119" y="42"/>
                    </a:moveTo>
                    <a:lnTo>
                      <a:pt x="72" y="152"/>
                    </a:lnTo>
                    <a:lnTo>
                      <a:pt x="163" y="152"/>
                    </a:lnTo>
                    <a:lnTo>
                      <a:pt x="119" y="42"/>
                    </a:lnTo>
                    <a:lnTo>
                      <a:pt x="119" y="42"/>
                    </a:lnTo>
                    <a:close/>
                    <a:moveTo>
                      <a:pt x="105" y="0"/>
                    </a:moveTo>
                    <a:lnTo>
                      <a:pt x="135" y="0"/>
                    </a:lnTo>
                    <a:lnTo>
                      <a:pt x="238" y="241"/>
                    </a:lnTo>
                    <a:lnTo>
                      <a:pt x="200" y="241"/>
                    </a:lnTo>
                    <a:lnTo>
                      <a:pt x="175" y="180"/>
                    </a:lnTo>
                    <a:lnTo>
                      <a:pt x="61" y="180"/>
                    </a:lnTo>
                    <a:lnTo>
                      <a:pt x="37" y="241"/>
                    </a:lnTo>
                    <a:lnTo>
                      <a:pt x="0" y="24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38"/>
              <p:cNvSpPr>
                <a:spLocks noEditPoints="1"/>
              </p:cNvSpPr>
              <p:nvPr userDrawn="1"/>
            </p:nvSpPr>
            <p:spPr bwMode="auto">
              <a:xfrm>
                <a:off x="7588250" y="5280026"/>
                <a:ext cx="269875" cy="382588"/>
              </a:xfrm>
              <a:custGeom>
                <a:avLst/>
                <a:gdLst>
                  <a:gd name="T0" fmla="*/ 33 w 170"/>
                  <a:gd name="T1" fmla="*/ 28 h 241"/>
                  <a:gd name="T2" fmla="*/ 33 w 170"/>
                  <a:gd name="T3" fmla="*/ 105 h 241"/>
                  <a:gd name="T4" fmla="*/ 75 w 170"/>
                  <a:gd name="T5" fmla="*/ 105 h 241"/>
                  <a:gd name="T6" fmla="*/ 91 w 170"/>
                  <a:gd name="T7" fmla="*/ 105 h 241"/>
                  <a:gd name="T8" fmla="*/ 105 w 170"/>
                  <a:gd name="T9" fmla="*/ 101 h 241"/>
                  <a:gd name="T10" fmla="*/ 117 w 170"/>
                  <a:gd name="T11" fmla="*/ 96 h 241"/>
                  <a:gd name="T12" fmla="*/ 124 w 170"/>
                  <a:gd name="T13" fmla="*/ 84 h 241"/>
                  <a:gd name="T14" fmla="*/ 126 w 170"/>
                  <a:gd name="T15" fmla="*/ 68 h 241"/>
                  <a:gd name="T16" fmla="*/ 124 w 170"/>
                  <a:gd name="T17" fmla="*/ 52 h 241"/>
                  <a:gd name="T18" fmla="*/ 117 w 170"/>
                  <a:gd name="T19" fmla="*/ 40 h 241"/>
                  <a:gd name="T20" fmla="*/ 105 w 170"/>
                  <a:gd name="T21" fmla="*/ 33 h 241"/>
                  <a:gd name="T22" fmla="*/ 91 w 170"/>
                  <a:gd name="T23" fmla="*/ 31 h 241"/>
                  <a:gd name="T24" fmla="*/ 75 w 170"/>
                  <a:gd name="T25" fmla="*/ 28 h 241"/>
                  <a:gd name="T26" fmla="*/ 33 w 170"/>
                  <a:gd name="T27" fmla="*/ 28 h 241"/>
                  <a:gd name="T28" fmla="*/ 0 w 170"/>
                  <a:gd name="T29" fmla="*/ 0 h 241"/>
                  <a:gd name="T30" fmla="*/ 84 w 170"/>
                  <a:gd name="T31" fmla="*/ 0 h 241"/>
                  <a:gd name="T32" fmla="*/ 112 w 170"/>
                  <a:gd name="T33" fmla="*/ 3 h 241"/>
                  <a:gd name="T34" fmla="*/ 131 w 170"/>
                  <a:gd name="T35" fmla="*/ 12 h 241"/>
                  <a:gd name="T36" fmla="*/ 145 w 170"/>
                  <a:gd name="T37" fmla="*/ 24 h 241"/>
                  <a:gd name="T38" fmla="*/ 154 w 170"/>
                  <a:gd name="T39" fmla="*/ 38 h 241"/>
                  <a:gd name="T40" fmla="*/ 158 w 170"/>
                  <a:gd name="T41" fmla="*/ 52 h 241"/>
                  <a:gd name="T42" fmla="*/ 161 w 170"/>
                  <a:gd name="T43" fmla="*/ 68 h 241"/>
                  <a:gd name="T44" fmla="*/ 156 w 170"/>
                  <a:gd name="T45" fmla="*/ 89 h 241"/>
                  <a:gd name="T46" fmla="*/ 145 w 170"/>
                  <a:gd name="T47" fmla="*/ 110 h 241"/>
                  <a:gd name="T48" fmla="*/ 126 w 170"/>
                  <a:gd name="T49" fmla="*/ 124 h 241"/>
                  <a:gd name="T50" fmla="*/ 103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8 w 170"/>
                  <a:gd name="T57" fmla="*/ 133 h 241"/>
                  <a:gd name="T58" fmla="*/ 33 w 170"/>
                  <a:gd name="T59" fmla="*/ 133 h 241"/>
                  <a:gd name="T60" fmla="*/ 33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3" y="28"/>
                    </a:moveTo>
                    <a:lnTo>
                      <a:pt x="33" y="105"/>
                    </a:lnTo>
                    <a:lnTo>
                      <a:pt x="75" y="105"/>
                    </a:lnTo>
                    <a:lnTo>
                      <a:pt x="91" y="105"/>
                    </a:lnTo>
                    <a:lnTo>
                      <a:pt x="105" y="101"/>
                    </a:lnTo>
                    <a:lnTo>
                      <a:pt x="117" y="96"/>
                    </a:lnTo>
                    <a:lnTo>
                      <a:pt x="124" y="84"/>
                    </a:lnTo>
                    <a:lnTo>
                      <a:pt x="126" y="68"/>
                    </a:lnTo>
                    <a:lnTo>
                      <a:pt x="124" y="52"/>
                    </a:lnTo>
                    <a:lnTo>
                      <a:pt x="117" y="40"/>
                    </a:lnTo>
                    <a:lnTo>
                      <a:pt x="105" y="33"/>
                    </a:lnTo>
                    <a:lnTo>
                      <a:pt x="91" y="31"/>
                    </a:lnTo>
                    <a:lnTo>
                      <a:pt x="75" y="28"/>
                    </a:lnTo>
                    <a:lnTo>
                      <a:pt x="33" y="28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12" y="3"/>
                    </a:lnTo>
                    <a:lnTo>
                      <a:pt x="131" y="12"/>
                    </a:lnTo>
                    <a:lnTo>
                      <a:pt x="145" y="24"/>
                    </a:lnTo>
                    <a:lnTo>
                      <a:pt x="154" y="38"/>
                    </a:lnTo>
                    <a:lnTo>
                      <a:pt x="158" y="52"/>
                    </a:lnTo>
                    <a:lnTo>
                      <a:pt x="161" y="68"/>
                    </a:lnTo>
                    <a:lnTo>
                      <a:pt x="156" y="89"/>
                    </a:lnTo>
                    <a:lnTo>
                      <a:pt x="145" y="110"/>
                    </a:lnTo>
                    <a:lnTo>
                      <a:pt x="126" y="124"/>
                    </a:lnTo>
                    <a:lnTo>
                      <a:pt x="103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8" y="133"/>
                    </a:lnTo>
                    <a:lnTo>
                      <a:pt x="33" y="133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39"/>
              <p:cNvSpPr>
                <a:spLocks/>
              </p:cNvSpPr>
              <p:nvPr userDrawn="1"/>
            </p:nvSpPr>
            <p:spPr bwMode="auto">
              <a:xfrm>
                <a:off x="7866063" y="5280026"/>
                <a:ext cx="295275" cy="382588"/>
              </a:xfrm>
              <a:custGeom>
                <a:avLst/>
                <a:gdLst>
                  <a:gd name="T0" fmla="*/ 0 w 186"/>
                  <a:gd name="T1" fmla="*/ 0 h 241"/>
                  <a:gd name="T2" fmla="*/ 186 w 186"/>
                  <a:gd name="T3" fmla="*/ 0 h 241"/>
                  <a:gd name="T4" fmla="*/ 186 w 186"/>
                  <a:gd name="T5" fmla="*/ 31 h 241"/>
                  <a:gd name="T6" fmla="*/ 109 w 186"/>
                  <a:gd name="T7" fmla="*/ 31 h 241"/>
                  <a:gd name="T8" fmla="*/ 109 w 186"/>
                  <a:gd name="T9" fmla="*/ 241 h 241"/>
                  <a:gd name="T10" fmla="*/ 77 w 186"/>
                  <a:gd name="T11" fmla="*/ 241 h 241"/>
                  <a:gd name="T12" fmla="*/ 77 w 186"/>
                  <a:gd name="T13" fmla="*/ 31 h 241"/>
                  <a:gd name="T14" fmla="*/ 0 w 186"/>
                  <a:gd name="T15" fmla="*/ 31 h 241"/>
                  <a:gd name="T16" fmla="*/ 0 w 186"/>
                  <a:gd name="T1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" h="241">
                    <a:moveTo>
                      <a:pt x="0" y="0"/>
                    </a:moveTo>
                    <a:lnTo>
                      <a:pt x="186" y="0"/>
                    </a:lnTo>
                    <a:lnTo>
                      <a:pt x="186" y="31"/>
                    </a:lnTo>
                    <a:lnTo>
                      <a:pt x="109" y="31"/>
                    </a:lnTo>
                    <a:lnTo>
                      <a:pt x="109" y="241"/>
                    </a:lnTo>
                    <a:lnTo>
                      <a:pt x="77" y="241"/>
                    </a:lnTo>
                    <a:lnTo>
                      <a:pt x="77" y="31"/>
                    </a:lnTo>
                    <a:lnTo>
                      <a:pt x="0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40"/>
              <p:cNvSpPr>
                <a:spLocks/>
              </p:cNvSpPr>
              <p:nvPr userDrawn="1"/>
            </p:nvSpPr>
            <p:spPr bwMode="auto">
              <a:xfrm>
                <a:off x="8205788" y="5280026"/>
                <a:ext cx="254000" cy="382588"/>
              </a:xfrm>
              <a:custGeom>
                <a:avLst/>
                <a:gdLst>
                  <a:gd name="T0" fmla="*/ 0 w 160"/>
                  <a:gd name="T1" fmla="*/ 0 h 241"/>
                  <a:gd name="T2" fmla="*/ 156 w 160"/>
                  <a:gd name="T3" fmla="*/ 0 h 241"/>
                  <a:gd name="T4" fmla="*/ 156 w 160"/>
                  <a:gd name="T5" fmla="*/ 31 h 241"/>
                  <a:gd name="T6" fmla="*/ 32 w 160"/>
                  <a:gd name="T7" fmla="*/ 31 h 241"/>
                  <a:gd name="T8" fmla="*/ 32 w 160"/>
                  <a:gd name="T9" fmla="*/ 103 h 241"/>
                  <a:gd name="T10" fmla="*/ 146 w 160"/>
                  <a:gd name="T11" fmla="*/ 103 h 241"/>
                  <a:gd name="T12" fmla="*/ 146 w 160"/>
                  <a:gd name="T13" fmla="*/ 133 h 241"/>
                  <a:gd name="T14" fmla="*/ 32 w 160"/>
                  <a:gd name="T15" fmla="*/ 133 h 241"/>
                  <a:gd name="T16" fmla="*/ 32 w 160"/>
                  <a:gd name="T17" fmla="*/ 210 h 241"/>
                  <a:gd name="T18" fmla="*/ 160 w 160"/>
                  <a:gd name="T19" fmla="*/ 210 h 241"/>
                  <a:gd name="T20" fmla="*/ 160 w 160"/>
                  <a:gd name="T21" fmla="*/ 241 h 241"/>
                  <a:gd name="T22" fmla="*/ 0 w 160"/>
                  <a:gd name="T23" fmla="*/ 241 h 241"/>
                  <a:gd name="T24" fmla="*/ 0 w 160"/>
                  <a:gd name="T2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0" h="241">
                    <a:moveTo>
                      <a:pt x="0" y="0"/>
                    </a:moveTo>
                    <a:lnTo>
                      <a:pt x="156" y="0"/>
                    </a:lnTo>
                    <a:lnTo>
                      <a:pt x="156" y="31"/>
                    </a:lnTo>
                    <a:lnTo>
                      <a:pt x="32" y="31"/>
                    </a:lnTo>
                    <a:lnTo>
                      <a:pt x="32" y="103"/>
                    </a:lnTo>
                    <a:lnTo>
                      <a:pt x="146" y="103"/>
                    </a:lnTo>
                    <a:lnTo>
                      <a:pt x="146" y="133"/>
                    </a:lnTo>
                    <a:lnTo>
                      <a:pt x="32" y="133"/>
                    </a:lnTo>
                    <a:lnTo>
                      <a:pt x="32" y="210"/>
                    </a:lnTo>
                    <a:lnTo>
                      <a:pt x="160" y="210"/>
                    </a:lnTo>
                    <a:lnTo>
                      <a:pt x="160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41"/>
              <p:cNvSpPr>
                <a:spLocks noEditPoints="1"/>
              </p:cNvSpPr>
              <p:nvPr userDrawn="1"/>
            </p:nvSpPr>
            <p:spPr bwMode="auto">
              <a:xfrm>
                <a:off x="8526463" y="5280026"/>
                <a:ext cx="269875" cy="382588"/>
              </a:xfrm>
              <a:custGeom>
                <a:avLst/>
                <a:gdLst>
                  <a:gd name="T0" fmla="*/ 33 w 170"/>
                  <a:gd name="T1" fmla="*/ 28 h 241"/>
                  <a:gd name="T2" fmla="*/ 33 w 170"/>
                  <a:gd name="T3" fmla="*/ 105 h 241"/>
                  <a:gd name="T4" fmla="*/ 75 w 170"/>
                  <a:gd name="T5" fmla="*/ 105 h 241"/>
                  <a:gd name="T6" fmla="*/ 89 w 170"/>
                  <a:gd name="T7" fmla="*/ 105 h 241"/>
                  <a:gd name="T8" fmla="*/ 103 w 170"/>
                  <a:gd name="T9" fmla="*/ 101 h 241"/>
                  <a:gd name="T10" fmla="*/ 114 w 170"/>
                  <a:gd name="T11" fmla="*/ 96 h 241"/>
                  <a:gd name="T12" fmla="*/ 124 w 170"/>
                  <a:gd name="T13" fmla="*/ 84 h 241"/>
                  <a:gd name="T14" fmla="*/ 126 w 170"/>
                  <a:gd name="T15" fmla="*/ 68 h 241"/>
                  <a:gd name="T16" fmla="*/ 124 w 170"/>
                  <a:gd name="T17" fmla="*/ 52 h 241"/>
                  <a:gd name="T18" fmla="*/ 114 w 170"/>
                  <a:gd name="T19" fmla="*/ 40 h 241"/>
                  <a:gd name="T20" fmla="*/ 103 w 170"/>
                  <a:gd name="T21" fmla="*/ 33 h 241"/>
                  <a:gd name="T22" fmla="*/ 89 w 170"/>
                  <a:gd name="T23" fmla="*/ 31 h 241"/>
                  <a:gd name="T24" fmla="*/ 75 w 170"/>
                  <a:gd name="T25" fmla="*/ 28 h 241"/>
                  <a:gd name="T26" fmla="*/ 33 w 170"/>
                  <a:gd name="T27" fmla="*/ 28 h 241"/>
                  <a:gd name="T28" fmla="*/ 0 w 170"/>
                  <a:gd name="T29" fmla="*/ 0 h 241"/>
                  <a:gd name="T30" fmla="*/ 84 w 170"/>
                  <a:gd name="T31" fmla="*/ 0 h 241"/>
                  <a:gd name="T32" fmla="*/ 110 w 170"/>
                  <a:gd name="T33" fmla="*/ 3 h 241"/>
                  <a:gd name="T34" fmla="*/ 131 w 170"/>
                  <a:gd name="T35" fmla="*/ 12 h 241"/>
                  <a:gd name="T36" fmla="*/ 145 w 170"/>
                  <a:gd name="T37" fmla="*/ 24 h 241"/>
                  <a:gd name="T38" fmla="*/ 154 w 170"/>
                  <a:gd name="T39" fmla="*/ 38 h 241"/>
                  <a:gd name="T40" fmla="*/ 159 w 170"/>
                  <a:gd name="T41" fmla="*/ 52 h 241"/>
                  <a:gd name="T42" fmla="*/ 161 w 170"/>
                  <a:gd name="T43" fmla="*/ 68 h 241"/>
                  <a:gd name="T44" fmla="*/ 156 w 170"/>
                  <a:gd name="T45" fmla="*/ 89 h 241"/>
                  <a:gd name="T46" fmla="*/ 145 w 170"/>
                  <a:gd name="T47" fmla="*/ 110 h 241"/>
                  <a:gd name="T48" fmla="*/ 126 w 170"/>
                  <a:gd name="T49" fmla="*/ 124 h 241"/>
                  <a:gd name="T50" fmla="*/ 100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8 w 170"/>
                  <a:gd name="T57" fmla="*/ 133 h 241"/>
                  <a:gd name="T58" fmla="*/ 33 w 170"/>
                  <a:gd name="T59" fmla="*/ 133 h 241"/>
                  <a:gd name="T60" fmla="*/ 33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3" y="28"/>
                    </a:moveTo>
                    <a:lnTo>
                      <a:pt x="33" y="105"/>
                    </a:lnTo>
                    <a:lnTo>
                      <a:pt x="75" y="105"/>
                    </a:lnTo>
                    <a:lnTo>
                      <a:pt x="89" y="105"/>
                    </a:lnTo>
                    <a:lnTo>
                      <a:pt x="103" y="101"/>
                    </a:lnTo>
                    <a:lnTo>
                      <a:pt x="114" y="96"/>
                    </a:lnTo>
                    <a:lnTo>
                      <a:pt x="124" y="84"/>
                    </a:lnTo>
                    <a:lnTo>
                      <a:pt x="126" y="68"/>
                    </a:lnTo>
                    <a:lnTo>
                      <a:pt x="124" y="52"/>
                    </a:lnTo>
                    <a:lnTo>
                      <a:pt x="114" y="40"/>
                    </a:lnTo>
                    <a:lnTo>
                      <a:pt x="103" y="33"/>
                    </a:lnTo>
                    <a:lnTo>
                      <a:pt x="89" y="31"/>
                    </a:lnTo>
                    <a:lnTo>
                      <a:pt x="75" y="28"/>
                    </a:lnTo>
                    <a:lnTo>
                      <a:pt x="33" y="28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10" y="3"/>
                    </a:lnTo>
                    <a:lnTo>
                      <a:pt x="131" y="12"/>
                    </a:lnTo>
                    <a:lnTo>
                      <a:pt x="145" y="24"/>
                    </a:lnTo>
                    <a:lnTo>
                      <a:pt x="154" y="38"/>
                    </a:lnTo>
                    <a:lnTo>
                      <a:pt x="159" y="52"/>
                    </a:lnTo>
                    <a:lnTo>
                      <a:pt x="161" y="68"/>
                    </a:lnTo>
                    <a:lnTo>
                      <a:pt x="156" y="89"/>
                    </a:lnTo>
                    <a:lnTo>
                      <a:pt x="145" y="110"/>
                    </a:lnTo>
                    <a:lnTo>
                      <a:pt x="126" y="124"/>
                    </a:lnTo>
                    <a:lnTo>
                      <a:pt x="100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8" y="133"/>
                    </a:lnTo>
                    <a:lnTo>
                      <a:pt x="33" y="133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42"/>
              <p:cNvSpPr>
                <a:spLocks/>
              </p:cNvSpPr>
              <p:nvPr userDrawn="1"/>
            </p:nvSpPr>
            <p:spPr bwMode="auto">
              <a:xfrm>
                <a:off x="8937625" y="5280026"/>
                <a:ext cx="512763" cy="382588"/>
              </a:xfrm>
              <a:custGeom>
                <a:avLst/>
                <a:gdLst>
                  <a:gd name="T0" fmla="*/ 0 w 323"/>
                  <a:gd name="T1" fmla="*/ 0 h 241"/>
                  <a:gd name="T2" fmla="*/ 35 w 323"/>
                  <a:gd name="T3" fmla="*/ 0 h 241"/>
                  <a:gd name="T4" fmla="*/ 86 w 323"/>
                  <a:gd name="T5" fmla="*/ 192 h 241"/>
                  <a:gd name="T6" fmla="*/ 86 w 323"/>
                  <a:gd name="T7" fmla="*/ 192 h 241"/>
                  <a:gd name="T8" fmla="*/ 144 w 323"/>
                  <a:gd name="T9" fmla="*/ 0 h 241"/>
                  <a:gd name="T10" fmla="*/ 181 w 323"/>
                  <a:gd name="T11" fmla="*/ 0 h 241"/>
                  <a:gd name="T12" fmla="*/ 237 w 323"/>
                  <a:gd name="T13" fmla="*/ 192 h 241"/>
                  <a:gd name="T14" fmla="*/ 237 w 323"/>
                  <a:gd name="T15" fmla="*/ 192 h 241"/>
                  <a:gd name="T16" fmla="*/ 291 w 323"/>
                  <a:gd name="T17" fmla="*/ 0 h 241"/>
                  <a:gd name="T18" fmla="*/ 323 w 323"/>
                  <a:gd name="T19" fmla="*/ 0 h 241"/>
                  <a:gd name="T20" fmla="*/ 253 w 323"/>
                  <a:gd name="T21" fmla="*/ 241 h 241"/>
                  <a:gd name="T22" fmla="*/ 221 w 323"/>
                  <a:gd name="T23" fmla="*/ 241 h 241"/>
                  <a:gd name="T24" fmla="*/ 163 w 323"/>
                  <a:gd name="T25" fmla="*/ 45 h 241"/>
                  <a:gd name="T26" fmla="*/ 160 w 323"/>
                  <a:gd name="T27" fmla="*/ 45 h 241"/>
                  <a:gd name="T28" fmla="*/ 104 w 323"/>
                  <a:gd name="T29" fmla="*/ 241 h 241"/>
                  <a:gd name="T30" fmla="*/ 69 w 323"/>
                  <a:gd name="T31" fmla="*/ 241 h 241"/>
                  <a:gd name="T32" fmla="*/ 0 w 323"/>
                  <a:gd name="T3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3" h="241">
                    <a:moveTo>
                      <a:pt x="0" y="0"/>
                    </a:moveTo>
                    <a:lnTo>
                      <a:pt x="35" y="0"/>
                    </a:lnTo>
                    <a:lnTo>
                      <a:pt x="86" y="192"/>
                    </a:lnTo>
                    <a:lnTo>
                      <a:pt x="86" y="192"/>
                    </a:lnTo>
                    <a:lnTo>
                      <a:pt x="144" y="0"/>
                    </a:lnTo>
                    <a:lnTo>
                      <a:pt x="181" y="0"/>
                    </a:lnTo>
                    <a:lnTo>
                      <a:pt x="237" y="192"/>
                    </a:lnTo>
                    <a:lnTo>
                      <a:pt x="237" y="192"/>
                    </a:lnTo>
                    <a:lnTo>
                      <a:pt x="291" y="0"/>
                    </a:lnTo>
                    <a:lnTo>
                      <a:pt x="323" y="0"/>
                    </a:lnTo>
                    <a:lnTo>
                      <a:pt x="253" y="241"/>
                    </a:lnTo>
                    <a:lnTo>
                      <a:pt x="221" y="241"/>
                    </a:lnTo>
                    <a:lnTo>
                      <a:pt x="163" y="45"/>
                    </a:lnTo>
                    <a:lnTo>
                      <a:pt x="160" y="45"/>
                    </a:lnTo>
                    <a:lnTo>
                      <a:pt x="104" y="241"/>
                    </a:lnTo>
                    <a:lnTo>
                      <a:pt x="69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43"/>
              <p:cNvSpPr>
                <a:spLocks noEditPoints="1"/>
              </p:cNvSpPr>
              <p:nvPr userDrawn="1"/>
            </p:nvSpPr>
            <p:spPr bwMode="auto">
              <a:xfrm>
                <a:off x="9469438" y="5268913"/>
                <a:ext cx="395288" cy="400050"/>
              </a:xfrm>
              <a:custGeom>
                <a:avLst/>
                <a:gdLst>
                  <a:gd name="T0" fmla="*/ 123 w 249"/>
                  <a:gd name="T1" fmla="*/ 33 h 252"/>
                  <a:gd name="T2" fmla="*/ 93 w 249"/>
                  <a:gd name="T3" fmla="*/ 38 h 252"/>
                  <a:gd name="T4" fmla="*/ 70 w 249"/>
                  <a:gd name="T5" fmla="*/ 49 h 252"/>
                  <a:gd name="T6" fmla="*/ 51 w 249"/>
                  <a:gd name="T7" fmla="*/ 70 h 252"/>
                  <a:gd name="T8" fmla="*/ 37 w 249"/>
                  <a:gd name="T9" fmla="*/ 98 h 252"/>
                  <a:gd name="T10" fmla="*/ 35 w 249"/>
                  <a:gd name="T11" fmla="*/ 126 h 252"/>
                  <a:gd name="T12" fmla="*/ 37 w 249"/>
                  <a:gd name="T13" fmla="*/ 157 h 252"/>
                  <a:gd name="T14" fmla="*/ 51 w 249"/>
                  <a:gd name="T15" fmla="*/ 182 h 252"/>
                  <a:gd name="T16" fmla="*/ 70 w 249"/>
                  <a:gd name="T17" fmla="*/ 203 h 252"/>
                  <a:gd name="T18" fmla="*/ 93 w 249"/>
                  <a:gd name="T19" fmla="*/ 217 h 252"/>
                  <a:gd name="T20" fmla="*/ 123 w 249"/>
                  <a:gd name="T21" fmla="*/ 222 h 252"/>
                  <a:gd name="T22" fmla="*/ 153 w 249"/>
                  <a:gd name="T23" fmla="*/ 217 h 252"/>
                  <a:gd name="T24" fmla="*/ 179 w 249"/>
                  <a:gd name="T25" fmla="*/ 203 h 252"/>
                  <a:gd name="T26" fmla="*/ 198 w 249"/>
                  <a:gd name="T27" fmla="*/ 182 h 252"/>
                  <a:gd name="T28" fmla="*/ 209 w 249"/>
                  <a:gd name="T29" fmla="*/ 157 h 252"/>
                  <a:gd name="T30" fmla="*/ 214 w 249"/>
                  <a:gd name="T31" fmla="*/ 126 h 252"/>
                  <a:gd name="T32" fmla="*/ 209 w 249"/>
                  <a:gd name="T33" fmla="*/ 98 h 252"/>
                  <a:gd name="T34" fmla="*/ 198 w 249"/>
                  <a:gd name="T35" fmla="*/ 70 h 252"/>
                  <a:gd name="T36" fmla="*/ 179 w 249"/>
                  <a:gd name="T37" fmla="*/ 49 h 252"/>
                  <a:gd name="T38" fmla="*/ 153 w 249"/>
                  <a:gd name="T39" fmla="*/ 38 h 252"/>
                  <a:gd name="T40" fmla="*/ 123 w 249"/>
                  <a:gd name="T41" fmla="*/ 33 h 252"/>
                  <a:gd name="T42" fmla="*/ 123 w 249"/>
                  <a:gd name="T43" fmla="*/ 0 h 252"/>
                  <a:gd name="T44" fmla="*/ 165 w 249"/>
                  <a:gd name="T45" fmla="*/ 7 h 252"/>
                  <a:gd name="T46" fmla="*/ 200 w 249"/>
                  <a:gd name="T47" fmla="*/ 26 h 252"/>
                  <a:gd name="T48" fmla="*/ 226 w 249"/>
                  <a:gd name="T49" fmla="*/ 52 h 252"/>
                  <a:gd name="T50" fmla="*/ 242 w 249"/>
                  <a:gd name="T51" fmla="*/ 87 h 252"/>
                  <a:gd name="T52" fmla="*/ 249 w 249"/>
                  <a:gd name="T53" fmla="*/ 126 h 252"/>
                  <a:gd name="T54" fmla="*/ 242 w 249"/>
                  <a:gd name="T55" fmla="*/ 168 h 252"/>
                  <a:gd name="T56" fmla="*/ 226 w 249"/>
                  <a:gd name="T57" fmla="*/ 203 h 252"/>
                  <a:gd name="T58" fmla="*/ 200 w 249"/>
                  <a:gd name="T59" fmla="*/ 229 h 252"/>
                  <a:gd name="T60" fmla="*/ 165 w 249"/>
                  <a:gd name="T61" fmla="*/ 248 h 252"/>
                  <a:gd name="T62" fmla="*/ 123 w 249"/>
                  <a:gd name="T63" fmla="*/ 252 h 252"/>
                  <a:gd name="T64" fmla="*/ 84 w 249"/>
                  <a:gd name="T65" fmla="*/ 248 h 252"/>
                  <a:gd name="T66" fmla="*/ 49 w 249"/>
                  <a:gd name="T67" fmla="*/ 229 h 252"/>
                  <a:gd name="T68" fmla="*/ 23 w 249"/>
                  <a:gd name="T69" fmla="*/ 203 h 252"/>
                  <a:gd name="T70" fmla="*/ 4 w 249"/>
                  <a:gd name="T71" fmla="*/ 168 h 252"/>
                  <a:gd name="T72" fmla="*/ 0 w 249"/>
                  <a:gd name="T73" fmla="*/ 126 h 252"/>
                  <a:gd name="T74" fmla="*/ 4 w 249"/>
                  <a:gd name="T75" fmla="*/ 87 h 252"/>
                  <a:gd name="T76" fmla="*/ 23 w 249"/>
                  <a:gd name="T77" fmla="*/ 52 h 252"/>
                  <a:gd name="T78" fmla="*/ 49 w 249"/>
                  <a:gd name="T79" fmla="*/ 26 h 252"/>
                  <a:gd name="T80" fmla="*/ 84 w 249"/>
                  <a:gd name="T81" fmla="*/ 7 h 252"/>
                  <a:gd name="T82" fmla="*/ 123 w 249"/>
                  <a:gd name="T83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2">
                    <a:moveTo>
                      <a:pt x="123" y="33"/>
                    </a:moveTo>
                    <a:lnTo>
                      <a:pt x="93" y="38"/>
                    </a:lnTo>
                    <a:lnTo>
                      <a:pt x="70" y="49"/>
                    </a:lnTo>
                    <a:lnTo>
                      <a:pt x="51" y="70"/>
                    </a:lnTo>
                    <a:lnTo>
                      <a:pt x="37" y="98"/>
                    </a:lnTo>
                    <a:lnTo>
                      <a:pt x="35" y="126"/>
                    </a:lnTo>
                    <a:lnTo>
                      <a:pt x="37" y="157"/>
                    </a:lnTo>
                    <a:lnTo>
                      <a:pt x="51" y="182"/>
                    </a:lnTo>
                    <a:lnTo>
                      <a:pt x="70" y="203"/>
                    </a:lnTo>
                    <a:lnTo>
                      <a:pt x="93" y="217"/>
                    </a:lnTo>
                    <a:lnTo>
                      <a:pt x="123" y="222"/>
                    </a:lnTo>
                    <a:lnTo>
                      <a:pt x="153" y="217"/>
                    </a:lnTo>
                    <a:lnTo>
                      <a:pt x="179" y="203"/>
                    </a:lnTo>
                    <a:lnTo>
                      <a:pt x="198" y="182"/>
                    </a:lnTo>
                    <a:lnTo>
                      <a:pt x="209" y="157"/>
                    </a:lnTo>
                    <a:lnTo>
                      <a:pt x="214" y="126"/>
                    </a:lnTo>
                    <a:lnTo>
                      <a:pt x="209" y="98"/>
                    </a:lnTo>
                    <a:lnTo>
                      <a:pt x="198" y="70"/>
                    </a:lnTo>
                    <a:lnTo>
                      <a:pt x="179" y="49"/>
                    </a:lnTo>
                    <a:lnTo>
                      <a:pt x="153" y="38"/>
                    </a:lnTo>
                    <a:lnTo>
                      <a:pt x="123" y="33"/>
                    </a:lnTo>
                    <a:close/>
                    <a:moveTo>
                      <a:pt x="123" y="0"/>
                    </a:moveTo>
                    <a:lnTo>
                      <a:pt x="165" y="7"/>
                    </a:lnTo>
                    <a:lnTo>
                      <a:pt x="200" y="26"/>
                    </a:lnTo>
                    <a:lnTo>
                      <a:pt x="226" y="52"/>
                    </a:lnTo>
                    <a:lnTo>
                      <a:pt x="242" y="87"/>
                    </a:lnTo>
                    <a:lnTo>
                      <a:pt x="249" y="126"/>
                    </a:lnTo>
                    <a:lnTo>
                      <a:pt x="242" y="168"/>
                    </a:lnTo>
                    <a:lnTo>
                      <a:pt x="226" y="203"/>
                    </a:lnTo>
                    <a:lnTo>
                      <a:pt x="200" y="229"/>
                    </a:lnTo>
                    <a:lnTo>
                      <a:pt x="165" y="248"/>
                    </a:lnTo>
                    <a:lnTo>
                      <a:pt x="123" y="252"/>
                    </a:lnTo>
                    <a:lnTo>
                      <a:pt x="84" y="248"/>
                    </a:lnTo>
                    <a:lnTo>
                      <a:pt x="49" y="229"/>
                    </a:lnTo>
                    <a:lnTo>
                      <a:pt x="23" y="203"/>
                    </a:lnTo>
                    <a:lnTo>
                      <a:pt x="4" y="168"/>
                    </a:lnTo>
                    <a:lnTo>
                      <a:pt x="0" y="126"/>
                    </a:lnTo>
                    <a:lnTo>
                      <a:pt x="4" y="87"/>
                    </a:lnTo>
                    <a:lnTo>
                      <a:pt x="23" y="52"/>
                    </a:lnTo>
                    <a:lnTo>
                      <a:pt x="49" y="26"/>
                    </a:lnTo>
                    <a:lnTo>
                      <a:pt x="84" y="7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44"/>
              <p:cNvSpPr>
                <a:spLocks noEditPoints="1"/>
              </p:cNvSpPr>
              <p:nvPr userDrawn="1"/>
            </p:nvSpPr>
            <p:spPr bwMode="auto">
              <a:xfrm>
                <a:off x="9931400" y="5280026"/>
                <a:ext cx="269875" cy="382588"/>
              </a:xfrm>
              <a:custGeom>
                <a:avLst/>
                <a:gdLst>
                  <a:gd name="T0" fmla="*/ 32 w 170"/>
                  <a:gd name="T1" fmla="*/ 28 h 241"/>
                  <a:gd name="T2" fmla="*/ 32 w 170"/>
                  <a:gd name="T3" fmla="*/ 105 h 241"/>
                  <a:gd name="T4" fmla="*/ 74 w 170"/>
                  <a:gd name="T5" fmla="*/ 105 h 241"/>
                  <a:gd name="T6" fmla="*/ 88 w 170"/>
                  <a:gd name="T7" fmla="*/ 105 h 241"/>
                  <a:gd name="T8" fmla="*/ 102 w 170"/>
                  <a:gd name="T9" fmla="*/ 101 h 241"/>
                  <a:gd name="T10" fmla="*/ 114 w 170"/>
                  <a:gd name="T11" fmla="*/ 96 h 241"/>
                  <a:gd name="T12" fmla="*/ 123 w 170"/>
                  <a:gd name="T13" fmla="*/ 84 h 241"/>
                  <a:gd name="T14" fmla="*/ 125 w 170"/>
                  <a:gd name="T15" fmla="*/ 68 h 241"/>
                  <a:gd name="T16" fmla="*/ 123 w 170"/>
                  <a:gd name="T17" fmla="*/ 52 h 241"/>
                  <a:gd name="T18" fmla="*/ 114 w 170"/>
                  <a:gd name="T19" fmla="*/ 40 h 241"/>
                  <a:gd name="T20" fmla="*/ 102 w 170"/>
                  <a:gd name="T21" fmla="*/ 33 h 241"/>
                  <a:gd name="T22" fmla="*/ 88 w 170"/>
                  <a:gd name="T23" fmla="*/ 31 h 241"/>
                  <a:gd name="T24" fmla="*/ 74 w 170"/>
                  <a:gd name="T25" fmla="*/ 28 h 241"/>
                  <a:gd name="T26" fmla="*/ 32 w 170"/>
                  <a:gd name="T27" fmla="*/ 28 h 241"/>
                  <a:gd name="T28" fmla="*/ 0 w 170"/>
                  <a:gd name="T29" fmla="*/ 0 h 241"/>
                  <a:gd name="T30" fmla="*/ 83 w 170"/>
                  <a:gd name="T31" fmla="*/ 0 h 241"/>
                  <a:gd name="T32" fmla="*/ 109 w 170"/>
                  <a:gd name="T33" fmla="*/ 3 h 241"/>
                  <a:gd name="T34" fmla="*/ 130 w 170"/>
                  <a:gd name="T35" fmla="*/ 12 h 241"/>
                  <a:gd name="T36" fmla="*/ 144 w 170"/>
                  <a:gd name="T37" fmla="*/ 24 h 241"/>
                  <a:gd name="T38" fmla="*/ 153 w 170"/>
                  <a:gd name="T39" fmla="*/ 38 h 241"/>
                  <a:gd name="T40" fmla="*/ 158 w 170"/>
                  <a:gd name="T41" fmla="*/ 52 h 241"/>
                  <a:gd name="T42" fmla="*/ 160 w 170"/>
                  <a:gd name="T43" fmla="*/ 68 h 241"/>
                  <a:gd name="T44" fmla="*/ 156 w 170"/>
                  <a:gd name="T45" fmla="*/ 89 h 241"/>
                  <a:gd name="T46" fmla="*/ 144 w 170"/>
                  <a:gd name="T47" fmla="*/ 110 h 241"/>
                  <a:gd name="T48" fmla="*/ 125 w 170"/>
                  <a:gd name="T49" fmla="*/ 124 h 241"/>
                  <a:gd name="T50" fmla="*/ 100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7 w 170"/>
                  <a:gd name="T57" fmla="*/ 133 h 241"/>
                  <a:gd name="T58" fmla="*/ 32 w 170"/>
                  <a:gd name="T59" fmla="*/ 133 h 241"/>
                  <a:gd name="T60" fmla="*/ 32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88" y="105"/>
                    </a:lnTo>
                    <a:lnTo>
                      <a:pt x="102" y="101"/>
                    </a:lnTo>
                    <a:lnTo>
                      <a:pt x="114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2"/>
                    </a:lnTo>
                    <a:lnTo>
                      <a:pt x="114" y="40"/>
                    </a:lnTo>
                    <a:lnTo>
                      <a:pt x="102" y="33"/>
                    </a:lnTo>
                    <a:lnTo>
                      <a:pt x="88" y="31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09" y="3"/>
                    </a:lnTo>
                    <a:lnTo>
                      <a:pt x="130" y="12"/>
                    </a:lnTo>
                    <a:lnTo>
                      <a:pt x="144" y="24"/>
                    </a:lnTo>
                    <a:lnTo>
                      <a:pt x="153" y="38"/>
                    </a:lnTo>
                    <a:lnTo>
                      <a:pt x="158" y="52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0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7" y="133"/>
                    </a:lnTo>
                    <a:lnTo>
                      <a:pt x="32" y="133"/>
                    </a:lnTo>
                    <a:lnTo>
                      <a:pt x="3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45"/>
              <p:cNvSpPr>
                <a:spLocks/>
              </p:cNvSpPr>
              <p:nvPr userDrawn="1"/>
            </p:nvSpPr>
            <p:spPr bwMode="auto">
              <a:xfrm>
                <a:off x="10248900" y="5280026"/>
                <a:ext cx="225425" cy="382588"/>
              </a:xfrm>
              <a:custGeom>
                <a:avLst/>
                <a:gdLst>
                  <a:gd name="T0" fmla="*/ 0 w 142"/>
                  <a:gd name="T1" fmla="*/ 0 h 241"/>
                  <a:gd name="T2" fmla="*/ 32 w 142"/>
                  <a:gd name="T3" fmla="*/ 0 h 241"/>
                  <a:gd name="T4" fmla="*/ 32 w 142"/>
                  <a:gd name="T5" fmla="*/ 210 h 241"/>
                  <a:gd name="T6" fmla="*/ 142 w 142"/>
                  <a:gd name="T7" fmla="*/ 210 h 241"/>
                  <a:gd name="T8" fmla="*/ 142 w 142"/>
                  <a:gd name="T9" fmla="*/ 241 h 241"/>
                  <a:gd name="T10" fmla="*/ 0 w 142"/>
                  <a:gd name="T11" fmla="*/ 241 h 241"/>
                  <a:gd name="T12" fmla="*/ 0 w 142"/>
                  <a:gd name="T1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2" h="241">
                    <a:moveTo>
                      <a:pt x="0" y="0"/>
                    </a:moveTo>
                    <a:lnTo>
                      <a:pt x="32" y="0"/>
                    </a:lnTo>
                    <a:lnTo>
                      <a:pt x="32" y="210"/>
                    </a:lnTo>
                    <a:lnTo>
                      <a:pt x="142" y="210"/>
                    </a:lnTo>
                    <a:lnTo>
                      <a:pt x="14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46"/>
              <p:cNvSpPr>
                <a:spLocks noEditPoints="1"/>
              </p:cNvSpPr>
              <p:nvPr userDrawn="1"/>
            </p:nvSpPr>
            <p:spPr bwMode="auto">
              <a:xfrm>
                <a:off x="10510838" y="5280026"/>
                <a:ext cx="328613" cy="382588"/>
              </a:xfrm>
              <a:custGeom>
                <a:avLst/>
                <a:gdLst>
                  <a:gd name="T0" fmla="*/ 33 w 207"/>
                  <a:gd name="T1" fmla="*/ 31 h 241"/>
                  <a:gd name="T2" fmla="*/ 33 w 207"/>
                  <a:gd name="T3" fmla="*/ 210 h 241"/>
                  <a:gd name="T4" fmla="*/ 72 w 207"/>
                  <a:gd name="T5" fmla="*/ 210 h 241"/>
                  <a:gd name="T6" fmla="*/ 105 w 207"/>
                  <a:gd name="T7" fmla="*/ 206 h 241"/>
                  <a:gd name="T8" fmla="*/ 133 w 207"/>
                  <a:gd name="T9" fmla="*/ 194 h 241"/>
                  <a:gd name="T10" fmla="*/ 154 w 207"/>
                  <a:gd name="T11" fmla="*/ 178 h 241"/>
                  <a:gd name="T12" fmla="*/ 168 w 207"/>
                  <a:gd name="T13" fmla="*/ 152 h 241"/>
                  <a:gd name="T14" fmla="*/ 175 w 207"/>
                  <a:gd name="T15" fmla="*/ 119 h 241"/>
                  <a:gd name="T16" fmla="*/ 172 w 207"/>
                  <a:gd name="T17" fmla="*/ 105 h 241"/>
                  <a:gd name="T18" fmla="*/ 170 w 207"/>
                  <a:gd name="T19" fmla="*/ 89 h 241"/>
                  <a:gd name="T20" fmla="*/ 161 w 207"/>
                  <a:gd name="T21" fmla="*/ 73 h 241"/>
                  <a:gd name="T22" fmla="*/ 149 w 207"/>
                  <a:gd name="T23" fmla="*/ 56 h 241"/>
                  <a:gd name="T24" fmla="*/ 133 w 207"/>
                  <a:gd name="T25" fmla="*/ 42 h 241"/>
                  <a:gd name="T26" fmla="*/ 109 w 207"/>
                  <a:gd name="T27" fmla="*/ 35 h 241"/>
                  <a:gd name="T28" fmla="*/ 82 w 207"/>
                  <a:gd name="T29" fmla="*/ 31 h 241"/>
                  <a:gd name="T30" fmla="*/ 33 w 207"/>
                  <a:gd name="T31" fmla="*/ 31 h 241"/>
                  <a:gd name="T32" fmla="*/ 0 w 207"/>
                  <a:gd name="T33" fmla="*/ 0 h 241"/>
                  <a:gd name="T34" fmla="*/ 84 w 207"/>
                  <a:gd name="T35" fmla="*/ 0 h 241"/>
                  <a:gd name="T36" fmla="*/ 121 w 207"/>
                  <a:gd name="T37" fmla="*/ 5 h 241"/>
                  <a:gd name="T38" fmla="*/ 151 w 207"/>
                  <a:gd name="T39" fmla="*/ 17 h 241"/>
                  <a:gd name="T40" fmla="*/ 175 w 207"/>
                  <a:gd name="T41" fmla="*/ 33 h 241"/>
                  <a:gd name="T42" fmla="*/ 191 w 207"/>
                  <a:gd name="T43" fmla="*/ 54 h 241"/>
                  <a:gd name="T44" fmla="*/ 200 w 207"/>
                  <a:gd name="T45" fmla="*/ 77 h 241"/>
                  <a:gd name="T46" fmla="*/ 207 w 207"/>
                  <a:gd name="T47" fmla="*/ 101 h 241"/>
                  <a:gd name="T48" fmla="*/ 207 w 207"/>
                  <a:gd name="T49" fmla="*/ 119 h 241"/>
                  <a:gd name="T50" fmla="*/ 205 w 207"/>
                  <a:gd name="T51" fmla="*/ 150 h 241"/>
                  <a:gd name="T52" fmla="*/ 193 w 207"/>
                  <a:gd name="T53" fmla="*/ 178 h 241"/>
                  <a:gd name="T54" fmla="*/ 175 w 207"/>
                  <a:gd name="T55" fmla="*/ 203 h 241"/>
                  <a:gd name="T56" fmla="*/ 149 w 207"/>
                  <a:gd name="T57" fmla="*/ 222 h 241"/>
                  <a:gd name="T58" fmla="*/ 116 w 207"/>
                  <a:gd name="T59" fmla="*/ 236 h 241"/>
                  <a:gd name="T60" fmla="*/ 77 w 207"/>
                  <a:gd name="T61" fmla="*/ 241 h 241"/>
                  <a:gd name="T62" fmla="*/ 0 w 207"/>
                  <a:gd name="T63" fmla="*/ 241 h 241"/>
                  <a:gd name="T64" fmla="*/ 0 w 207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07" h="241">
                    <a:moveTo>
                      <a:pt x="33" y="31"/>
                    </a:moveTo>
                    <a:lnTo>
                      <a:pt x="33" y="210"/>
                    </a:lnTo>
                    <a:lnTo>
                      <a:pt x="72" y="210"/>
                    </a:lnTo>
                    <a:lnTo>
                      <a:pt x="105" y="206"/>
                    </a:lnTo>
                    <a:lnTo>
                      <a:pt x="133" y="194"/>
                    </a:lnTo>
                    <a:lnTo>
                      <a:pt x="154" y="178"/>
                    </a:lnTo>
                    <a:lnTo>
                      <a:pt x="168" y="152"/>
                    </a:lnTo>
                    <a:lnTo>
                      <a:pt x="175" y="119"/>
                    </a:lnTo>
                    <a:lnTo>
                      <a:pt x="172" y="105"/>
                    </a:lnTo>
                    <a:lnTo>
                      <a:pt x="170" y="89"/>
                    </a:lnTo>
                    <a:lnTo>
                      <a:pt x="161" y="73"/>
                    </a:lnTo>
                    <a:lnTo>
                      <a:pt x="149" y="56"/>
                    </a:lnTo>
                    <a:lnTo>
                      <a:pt x="133" y="42"/>
                    </a:lnTo>
                    <a:lnTo>
                      <a:pt x="109" y="35"/>
                    </a:lnTo>
                    <a:lnTo>
                      <a:pt x="82" y="31"/>
                    </a:lnTo>
                    <a:lnTo>
                      <a:pt x="33" y="31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21" y="5"/>
                    </a:lnTo>
                    <a:lnTo>
                      <a:pt x="151" y="17"/>
                    </a:lnTo>
                    <a:lnTo>
                      <a:pt x="175" y="33"/>
                    </a:lnTo>
                    <a:lnTo>
                      <a:pt x="191" y="54"/>
                    </a:lnTo>
                    <a:lnTo>
                      <a:pt x="200" y="77"/>
                    </a:lnTo>
                    <a:lnTo>
                      <a:pt x="207" y="101"/>
                    </a:lnTo>
                    <a:lnTo>
                      <a:pt x="207" y="119"/>
                    </a:lnTo>
                    <a:lnTo>
                      <a:pt x="205" y="150"/>
                    </a:lnTo>
                    <a:lnTo>
                      <a:pt x="193" y="178"/>
                    </a:lnTo>
                    <a:lnTo>
                      <a:pt x="175" y="203"/>
                    </a:lnTo>
                    <a:lnTo>
                      <a:pt x="149" y="222"/>
                    </a:lnTo>
                    <a:lnTo>
                      <a:pt x="116" y="236"/>
                    </a:lnTo>
                    <a:lnTo>
                      <a:pt x="77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ransition spd="slow">
    <p:fade/>
  </p:transition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FE12F2-9D52-4FCC-8610-3818E59E74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C9737A-F3D8-4E84-B225-E5AA11D004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B0F0C2-F944-4F55-B9D9-B7947C5FB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06243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A8D0A-DA06-41BE-8CF4-DA1BE07C07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9523" y="1019916"/>
            <a:ext cx="11663021" cy="51244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u="sng" dirty="0"/>
              <a:t>NPI Debugging Road Map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Problem Statement 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turn around time to debug issues is usually quite high.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Users resort to adding debug statements </a:t>
            </a:r>
            <a:r>
              <a:rPr lang="en-US" dirty="0">
                <a:sym typeface="Wingdings" panose="05000000000000000000" pitchFamily="2" charset="2"/>
              </a:rPr>
              <a:t> compile code  flash binaries  add more debug statements. (and cycle continues).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ym typeface="Wingdings" panose="05000000000000000000" pitchFamily="2" charset="2"/>
              </a:rPr>
              <a:t>Lack of awareness of available debugging tools.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ym typeface="Wingdings" panose="05000000000000000000" pitchFamily="2" charset="2"/>
              </a:rPr>
              <a:t>Hesitation of users to use debugging tools over print statements.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707477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A8D0A-DA06-41BE-8CF4-DA1BE07C07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600" b="1" u="sng" dirty="0"/>
              <a:t>NPI Debugging Road Map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Consequences 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ym typeface="Wingdings" panose="05000000000000000000" pitchFamily="2" charset="2"/>
              </a:rPr>
              <a:t>More efforts to be put by engineers debugging the issue using traditional debug techniques.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ym typeface="Wingdings" panose="05000000000000000000" pitchFamily="2" charset="2"/>
              </a:rPr>
              <a:t>Since the hardware resources (PXP / CFP / Board) are low in availability, this further adds to debug turn around time.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ym typeface="Wingdings" panose="05000000000000000000" pitchFamily="2" charset="2"/>
              </a:rPr>
              <a:t>This could potentially lead to delay in software deliverables. (Highly unexpected)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343122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A8D0A-DA06-41BE-8CF4-DA1BE07C07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600" b="1" u="sng" dirty="0"/>
              <a:t>NPI Debugging Road Map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Solution / RoadMap : 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Introduction to debugging tools available at NXP – Code Warrior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Theory / Presentation on CW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Hands on Session on either Simulator / CFP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619681"/>
      </p:ext>
    </p:extLst>
  </p:cSld>
  <p:clrMapOvr>
    <a:masterClrMapping/>
  </p:clrMapOvr>
  <p:transition spd="slow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Freescale PowerPoint Template&amp;quot;&quot;/&gt;&lt;property id=&quot;20307&quot; value=&quot;257&quot;/&gt;&lt;/object&gt;&lt;object type=&quot;3&quot; unique_id=&quot;10005&quot;&gt;&lt;property id=&quot;20148&quot; value=&quot;5&quot;/&gt;&lt;property id=&quot;20300&quot; value=&quot;Slide 2 - &amp;quot;Sample Slide: Text Only&amp;quot;&quot;/&gt;&lt;property id=&quot;20307&quot; value=&quot;260&quot;/&gt;&lt;/object&gt;&lt;object type=&quot;3&quot; unique_id=&quot;10006&quot;&gt;&lt;property id=&quot;20148&quot; value=&quot;5&quot;/&gt;&lt;property id=&quot;20300&quot; value=&quot;Slide 3 - &amp;quot;Sample Slide: Text + 1 Graphic&amp;quot;&quot;/&gt;&lt;property id=&quot;20307&quot; value=&quot;264&quot;/&gt;&lt;/object&gt;&lt;object type=&quot;3&quot; unique_id=&quot;10007&quot;&gt;&lt;property id=&quot;20148&quot; value=&quot;5&quot;/&gt;&lt;property id=&quot;20300&quot; value=&quot;Slide 4 - &amp;quot;Sample Slide: Text + 1 Graphic&amp;quot;&quot;/&gt;&lt;property id=&quot;20307&quot; value=&quot;265&quot;/&gt;&lt;/object&gt;&lt;object type=&quot;3&quot; unique_id=&quot;10008&quot;&gt;&lt;property id=&quot;20148&quot; value=&quot;5&quot;/&gt;&lt;property id=&quot;20300&quot; value=&quot;Slide 5 - &amp;quot;Sample Slide: Text + 2 Graphics&amp;quot;&quot;/&gt;&lt;property id=&quot;20307&quot; value=&quot;266&quot;/&gt;&lt;/object&gt;&lt;object type=&quot;3&quot; unique_id=&quot;10009&quot;&gt;&lt;property id=&quot;20148&quot; value=&quot;5&quot;/&gt;&lt;property id=&quot;20300&quot; value=&quot;Slide 6 - &amp;quot;Sample Slide: Text + 2 Graphics&amp;quot;&quot;/&gt;&lt;property id=&quot;20307&quot; value=&quot;267&quot;/&gt;&lt;/object&gt;&lt;object type=&quot;3&quot; unique_id=&quot;10010&quot;&gt;&lt;property id=&quot;20148&quot; value=&quot;5&quot;/&gt;&lt;property id=&quot;20300&quot; value=&quot;Slide 7 - &amp;quot;Sample Slide: Text + 3 Graphics&amp;quot;&quot;/&gt;&lt;property id=&quot;20307&quot; value=&quot;268&quot;/&gt;&lt;/object&gt;&lt;object type=&quot;3&quot; unique_id=&quot;10011&quot;&gt;&lt;property id=&quot;20148&quot; value=&quot;5&quot;/&gt;&lt;property id=&quot;20300&quot; value=&quot;Slide 8 - &amp;quot;Sample Slide: Text + 3 Graphics&amp;quot;&quot;/&gt;&lt;property id=&quot;20307&quot; value=&quot;269&quot;/&gt;&lt;/object&gt;&lt;object type=&quot;3&quot; unique_id=&quot;10012&quot;&gt;&lt;property id=&quot;20148&quot; value=&quot;5&quot;/&gt;&lt;property id=&quot;20300&quot; value=&quot;Slide 9 - &amp;quot;Sample Slide: Text and Logos&amp;quot;&quot;/&gt;&lt;property id=&quot;20307&quot; value=&quot;270&quot;/&gt;&lt;/object&gt;&lt;object type=&quot;3&quot; unique_id=&quot;10013&quot;&gt;&lt;property id=&quot;20148&quot; value=&quot;5&quot;/&gt;&lt;property id=&quot;20300&quot; value=&quot;Slide 10 - &amp;quot;Sample Slide: Text and Logos&amp;quot;&quot;/&gt;&lt;property id=&quot;20307&quot; value=&quot;271&quot;/&gt;&lt;/object&gt;&lt;object type=&quot;3&quot; unique_id=&quot;10014&quot;&gt;&lt;property id=&quot;20148&quot; value=&quot;5&quot;/&gt;&lt;property id=&quot;20300&quot; value=&quot;Slide 11 - &amp;quot;Sample Slide: Bar Graph&amp;quot;&quot;/&gt;&lt;property id=&quot;20307&quot; value=&quot;276&quot;/&gt;&lt;/object&gt;&lt;object type=&quot;3&quot; unique_id=&quot;10015&quot;&gt;&lt;property id=&quot;20148&quot; value=&quot;5&quot;/&gt;&lt;property id=&quot;20300&quot; value=&quot;Slide 12 - &amp;quot;Sample Slide: Bar Graph Quadrant&amp;quot;&quot;/&gt;&lt;property id=&quot;20307&quot; value=&quot;296&quot;/&gt;&lt;/object&gt;&lt;object type=&quot;3&quot; unique_id=&quot;10016&quot;&gt;&lt;property id=&quot;20148&quot; value=&quot;5&quot;/&gt;&lt;property id=&quot;20300&quot; value=&quot;Slide 13 - &amp;quot;Sample Slide: Pie Graph&amp;quot;&quot;/&gt;&lt;property id=&quot;20307&quot; value=&quot;277&quot;/&gt;&lt;/object&gt;&lt;object type=&quot;3&quot; unique_id=&quot;10017&quot;&gt;&lt;property id=&quot;20148&quot; value=&quot;5&quot;/&gt;&lt;property id=&quot;20300&quot; value=&quot;Slide 14 - &amp;quot;Sample Slide: Line Graph Quadrant&amp;quot;&quot;/&gt;&lt;property id=&quot;20307&quot; value=&quot;278&quot;/&gt;&lt;/object&gt;&lt;object type=&quot;3&quot; unique_id=&quot;10018&quot;&gt;&lt;property id=&quot;20148&quot; value=&quot;5&quot;/&gt;&lt;property id=&quot;20300&quot; value=&quot;Slide 15 - &amp;quot;Sample Slide: Line Graph&amp;quot;&quot;/&gt;&lt;property id=&quot;20307&quot; value=&quot;297&quot;/&gt;&lt;/object&gt;&lt;object type=&quot;3&quot; unique_id=&quot;10019&quot;&gt;&lt;property id=&quot;20148&quot; value=&quot;5&quot;/&gt;&lt;property id=&quot;20300&quot; value=&quot;Slide 16 - &amp;quot;Sample Slide: Diagram Slide&amp;quot;&quot;/&gt;&lt;property id=&quot;20307&quot; value=&quot;283&quot;/&gt;&lt;/object&gt;&lt;object type=&quot;3&quot; unique_id=&quot;10020&quot;&gt;&lt;property id=&quot;20148&quot; value=&quot;5&quot;/&gt;&lt;property id=&quot;20300&quot; value=&quot;Slide 17&quot;/&gt;&lt;property id=&quot;20307&quot; value=&quot;287&quot;/&gt;&lt;/object&gt;&lt;object type=&quot;3&quot; unique_id=&quot;10021&quot;&gt;&lt;property id=&quot;20148&quot; value=&quot;5&quot;/&gt;&lt;property id=&quot;20300&quot; value=&quot;Slide 18 - &amp;quot;Sample Slide: Text Treatments&amp;quot;&quot;/&gt;&lt;property id=&quot;20307&quot; value=&quot;289&quot;/&gt;&lt;/object&gt;&lt;object type=&quot;3&quot; unique_id=&quot;10022&quot;&gt;&lt;property id=&quot;20148&quot; value=&quot;5&quot;/&gt;&lt;property id=&quot;20300&quot; value=&quot;Slide 19 - &amp;quot;Sample Slide: Timeline&amp;quot;&quot;/&gt;&lt;property id=&quot;20307&quot; value=&quot;290&quot;/&gt;&lt;/object&gt;&lt;object type=&quot;3&quot; unique_id=&quot;10023&quot;&gt;&lt;property id=&quot;20148&quot; value=&quot;5&quot;/&gt;&lt;property id=&quot;20300&quot; value=&quot;Slide 20 - &amp;quot;Sample Slide: Timeline 2&amp;quot;&quot;/&gt;&lt;property id=&quot;20307&quot; value=&quot;294&quot;/&gt;&lt;/object&gt;&lt;object type=&quot;3&quot; unique_id=&quot;10024&quot;&gt;&lt;property id=&quot;20148&quot; value=&quot;5&quot;/&gt;&lt;property id=&quot;20300&quot; value=&quot;Slide 21 - &amp;quot;Sample Slide: Charts&amp;quot;&quot;/&gt;&lt;property id=&quot;20307&quot; value=&quot;295&quot;/&gt;&lt;/object&gt;&lt;object type=&quot;3&quot; unique_id=&quot;10025&quot;&gt;&lt;property id=&quot;20148&quot; value=&quot;5&quot;/&gt;&lt;property id=&quot;20300&quot; value=&quot;Slide 22 - &amp;quot;New Freescale Colors&amp;quot;&quot;/&gt;&lt;property id=&quot;20307&quot; value=&quot;293&quot;/&gt;&lt;/object&gt;&lt;object type=&quot;3&quot; unique_id=&quot;10026&quot;&gt;&lt;property id=&quot;20148&quot; value=&quot;5&quot;/&gt;&lt;property id=&quot;20300&quot; value=&quot;Slide 23 - &amp;quot;Sample Slide: Blank White Page&amp;quot;&quot;/&gt;&lt;property id=&quot;20307&quot; value=&quot;288&quot;/&gt;&lt;/object&gt;&lt;object type=&quot;3&quot; unique_id=&quot;10027&quot;&gt;&lt;property id=&quot;20148&quot; value=&quot;5&quot;/&gt;&lt;property id=&quot;20300&quot; value=&quot;Slide 24&quot;/&gt;&lt;property id=&quot;20307&quot; value=&quot;29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_Master Content Slide">
  <a:themeElements>
    <a:clrScheme name="Custom 42">
      <a:dk1>
        <a:srgbClr val="000000"/>
      </a:dk1>
      <a:lt1>
        <a:sysClr val="window" lastClr="FFFFFF"/>
      </a:lt1>
      <a:dk2>
        <a:srgbClr val="969696"/>
      </a:dk2>
      <a:lt2>
        <a:srgbClr val="FFFFFF"/>
      </a:lt2>
      <a:accent1>
        <a:srgbClr val="7BB1DB"/>
      </a:accent1>
      <a:accent2>
        <a:srgbClr val="F9B500"/>
      </a:accent2>
      <a:accent3>
        <a:srgbClr val="C9D200"/>
      </a:accent3>
      <a:accent4>
        <a:srgbClr val="D54E12"/>
      </a:accent4>
      <a:accent5>
        <a:srgbClr val="A40044"/>
      </a:accent5>
      <a:accent6>
        <a:srgbClr val="979200"/>
      </a:accent6>
      <a:hlink>
        <a:srgbClr val="3789C8"/>
      </a:hlink>
      <a:folHlink>
        <a:srgbClr val="9ED3CA"/>
      </a:folHlink>
    </a:clrScheme>
    <a:fontScheme name="Master_PPT_Confident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1440" tIns="45720" rIns="91440" rtlCol="0" anchor="t">
        <a:noAutofit/>
      </a:bodyPr>
      <a:lstStyle>
        <a:defPPr>
          <a:defRPr sz="220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Master_PPT_Confidential 1">
        <a:dk1>
          <a:srgbClr val="000000"/>
        </a:dk1>
        <a:lt1>
          <a:srgbClr val="FFFFFF"/>
        </a:lt1>
        <a:dk2>
          <a:srgbClr val="000000"/>
        </a:dk2>
        <a:lt2>
          <a:srgbClr val="DAD1C6"/>
        </a:lt2>
        <a:accent1>
          <a:srgbClr val="00608B"/>
        </a:accent1>
        <a:accent2>
          <a:srgbClr val="73BFD7"/>
        </a:accent2>
        <a:accent3>
          <a:srgbClr val="FFFFFF"/>
        </a:accent3>
        <a:accent4>
          <a:srgbClr val="000000"/>
        </a:accent4>
        <a:accent5>
          <a:srgbClr val="AAB6C4"/>
        </a:accent5>
        <a:accent6>
          <a:srgbClr val="68ADC3"/>
        </a:accent6>
        <a:hlink>
          <a:srgbClr val="998875"/>
        </a:hlink>
        <a:folHlink>
          <a:srgbClr val="C3CC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0_ FSL Logo Slide">
  <a:themeElements>
    <a:clrScheme name="Custom 43">
      <a:dk1>
        <a:srgbClr val="000000"/>
      </a:dk1>
      <a:lt1>
        <a:sysClr val="window" lastClr="FFFFFF"/>
      </a:lt1>
      <a:dk2>
        <a:srgbClr val="969696"/>
      </a:dk2>
      <a:lt2>
        <a:srgbClr val="FFFFFF"/>
      </a:lt2>
      <a:accent1>
        <a:srgbClr val="7BB1DB"/>
      </a:accent1>
      <a:accent2>
        <a:srgbClr val="F9B500"/>
      </a:accent2>
      <a:accent3>
        <a:srgbClr val="C9D200"/>
      </a:accent3>
      <a:accent4>
        <a:srgbClr val="D54E12"/>
      </a:accent4>
      <a:accent5>
        <a:srgbClr val="A40044"/>
      </a:accent5>
      <a:accent6>
        <a:srgbClr val="979200"/>
      </a:accent6>
      <a:hlink>
        <a:srgbClr val="3789C8"/>
      </a:hlink>
      <a:folHlink>
        <a:srgbClr val="9ED3CA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Engineering" ma:contentTypeID="0x010100E7BB765176C1A14489457AC37C9C65F209009D3BEF0069D0FB4981EAD51382D42258" ma:contentTypeVersion="7" ma:contentTypeDescription="Retention period - 22 years" ma:contentTypeScope="" ma:versionID="b66868244d3935d2ccd4f120e28ec49d">
  <xsd:schema xmlns:xsd="http://www.w3.org/2001/XMLSchema" xmlns:xs="http://www.w3.org/2001/XMLSchema" xmlns:p="http://schemas.microsoft.com/office/2006/metadata/properties" xmlns:ns2="e5a3a747-d21f-491f-b559-719a372e993f" targetNamespace="http://schemas.microsoft.com/office/2006/metadata/properties" ma:root="true" ma:fieldsID="0035c35448cc6d56ca86de045bebf6a0" ns2:_="">
    <xsd:import namespace="e5a3a747-d21f-491f-b559-719a372e993f"/>
    <xsd:element name="properties">
      <xsd:complexType>
        <xsd:sequence>
          <xsd:element name="documentManagement">
            <xsd:complexType>
              <xsd:all>
                <xsd:element ref="ns2:iCAP"/>
                <xsd:element ref="ns2:LastSharedByUser" minOccurs="0"/>
                <xsd:element ref="ns2:LastSharedByTime" minOccurs="0"/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a3a747-d21f-491f-b559-719a372e993f" elementFormDefault="qualified">
    <xsd:import namespace="http://schemas.microsoft.com/office/2006/documentManagement/types"/>
    <xsd:import namespace="http://schemas.microsoft.com/office/infopath/2007/PartnerControls"/>
    <xsd:element name="iCAP" ma:index="8" ma:displayName="Security Value" ma:default="FIUO - Freescale Internal Use Only" ma:description="Please choose an iCAP classification. This will help users understand how this document can be shared within Freescale." ma:format="Dropdown" ma:internalName="iCAP" ma:readOnly="false">
      <xsd:simpleType>
        <xsd:restriction base="dms:Choice">
          <xsd:enumeration value="FIUO - Freescale Internal Use Only"/>
          <xsd:enumeration value="FCP - Freescale Confidential Proprietary"/>
          <xsd:enumeration value="PUBI - Public Information"/>
          <xsd:enumeration value="COMPANY PUBLIC"/>
          <xsd:enumeration value="COMPANY INTERNAL"/>
          <xsd:enumeration value="COMPANY CONFIDENTIAL"/>
        </xsd:restriction>
      </xsd:simpleType>
    </xsd:element>
    <xsd:element name="LastSharedByUser" ma:index="9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0" nillable="true" ma:displayName="Last Shared By Time" ma:description="" ma:format="DateTime" ma:internalName="LastSharedByTime" ma:readOnly="true">
      <xsd:simpleType>
        <xsd:restriction base="dms:DateTime"/>
      </xsd:simpleType>
    </xsd:element>
    <xsd:element name="_dlc_DocId" ma:index="11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3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AP xmlns="e5a3a747-d21f-491f-b559-719a372e993f">FIUO - Freescale Internal Use Only</iCAP>
    <_dlc_DocId xmlns="e5a3a747-d21f-491f-b559-719a372e993f">52MFTYTJJKHE-1691845100-546</_dlc_DocId>
    <_dlc_DocIdUrl xmlns="e5a3a747-d21f-491f-b559-719a372e993f">
      <Url>https://nxp1.sharepoint.com/sites/dngpm/PMO/Active_NPIs/LS1028A/_layouts/15/DocIdRedir.aspx?ID=52MFTYTJJKHE-1691845100-546</Url>
      <Description>52MFTYTJJKHE-1691845100-546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DFA1D0-A058-40A3-8036-58F9A633F4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a3a747-d21f-491f-b559-719a372e993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515086E-A8EB-4666-85A5-D1808F07FC0D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96888690-F91F-4022-AAA7-6D12AB81685C}">
  <ds:schemaRefs>
    <ds:schemaRef ds:uri="http://purl.org/dc/dcmitype/"/>
    <ds:schemaRef ds:uri="e5a3a747-d21f-491f-b559-719a372e993f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4.xml><?xml version="1.0" encoding="utf-8"?>
<ds:datastoreItem xmlns:ds="http://schemas.openxmlformats.org/officeDocument/2006/customXml" ds:itemID="{0C2F68BF-9259-4E0D-8480-62B28741B9C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6597</TotalTime>
  <Words>152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Wingdings</vt:lpstr>
      <vt:lpstr>0_Master Content Slide</vt:lpstr>
      <vt:lpstr>10_ FSL Logo Slide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ENETC High Level Plan</dc:title>
  <cp:lastModifiedBy>Sudhanshu Gupta</cp:lastModifiedBy>
  <cp:revision>206</cp:revision>
  <dcterms:modified xsi:type="dcterms:W3CDTF">2019-11-26T03:16:56Z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0x010100E7BB765176C1A14489457AC37C9C65F209009D3BEF0069D0FB4981EAD51382D42258</vt:lpwstr>
  </property>
  <property fmtid="{D5CDD505-2E9C-101B-9397-08002B2CF9AE}" pid="3" name="_dlc_DocIdItemGuid">
    <vt:lpwstr>4cf2dc82-6af1-4378-b5a6-4757dc23c1db</vt:lpwstr>
  </property>
  <property fmtid="{D5CDD505-2E9C-101B-9397-08002B2CF9AE}" pid="4" name="SharedWithUsers">
    <vt:lpwstr>486;#Rajan Srivastava;#579;#Roy Zang;#1599;#Mingkai Hu;#2461;#Xiaobo Xie;#316;#Cynthia Fu;#431;#White Weng</vt:lpwstr>
  </property>
</Properties>
</file>