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8" r:id="rId4"/>
    <p:sldId id="279" r:id="rId5"/>
    <p:sldId id="280" r:id="rId6"/>
    <p:sldId id="281" r:id="rId7"/>
    <p:sldId id="282" r:id="rId8"/>
    <p:sldId id="298" r:id="rId9"/>
    <p:sldId id="299" r:id="rId10"/>
    <p:sldId id="283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7" r:id="rId21"/>
    <p:sldId id="295" r:id="rId22"/>
    <p:sldId id="29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CW Debugging over Simulator / CFP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51" y="1191237"/>
            <a:ext cx="8309097" cy="54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76749"/>
            <a:ext cx="3413979" cy="5147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18" y="1257365"/>
            <a:ext cx="6677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0" y="1061671"/>
            <a:ext cx="5468323" cy="4349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72" y="527172"/>
            <a:ext cx="4372365" cy="3060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5496" y="970056"/>
            <a:ext cx="3530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Uboot (without any extension)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371" y="3734531"/>
            <a:ext cx="4372365" cy="3019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44612" y="5316387"/>
            <a:ext cx="368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vmlinux</a:t>
            </a:r>
            <a:r>
              <a:rPr lang="en-US" b="1" dirty="0"/>
              <a:t>(without any extension)</a:t>
            </a:r>
          </a:p>
        </p:txBody>
      </p:sp>
    </p:spTree>
    <p:extLst>
      <p:ext uri="{BB962C8B-B14F-4D97-AF65-F5344CB8AC3E}">
        <p14:creationId xmlns:p14="http://schemas.microsoft.com/office/powerpoint/2010/main" val="27693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2" y="1127614"/>
            <a:ext cx="6667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pg1		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1253118"/>
            <a:ext cx="9033363" cy="526820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2196950" y="3479637"/>
            <a:ext cx="1190062" cy="373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pg2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" y="912597"/>
            <a:ext cx="5772516" cy="318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02" y="3401103"/>
            <a:ext cx="6097099" cy="3379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6345" y="413528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6351" y="30317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01007" y="2975785"/>
            <a:ext cx="1367344" cy="209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001851" y="5595422"/>
            <a:ext cx="1367344" cy="209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pg3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854244"/>
            <a:ext cx="6475900" cy="3609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38" y="3527093"/>
            <a:ext cx="5878024" cy="3229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4330" y="44470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2682" y="315776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313210" y="3407351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064759" y="5832629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313210" y="1819470"/>
            <a:ext cx="1745606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8101261" y="4396547"/>
            <a:ext cx="1468751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pg4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900113"/>
            <a:ext cx="6012422" cy="3324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3" y="3610802"/>
            <a:ext cx="5649423" cy="313509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164702" y="1903445"/>
            <a:ext cx="886408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214049" y="4565780"/>
            <a:ext cx="886408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214048" y="5840963"/>
            <a:ext cx="2301551" cy="234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164702" y="2746310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1653" y="42786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21620" y="32660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23012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Entry Points for Images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0454" y="1215467"/>
            <a:ext cx="8997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Linux Image Entry Point</a:t>
            </a:r>
          </a:p>
          <a:p>
            <a:r>
              <a:rPr lang="en-US" sz="1400" dirty="0">
                <a:latin typeface="TimesNewRomanPSMT"/>
              </a:rPr>
              <a:t>	</a:t>
            </a:r>
          </a:p>
          <a:p>
            <a:r>
              <a:rPr lang="en-US" sz="1400" dirty="0">
                <a:latin typeface="TimesNewRomanPSMT"/>
              </a:rPr>
              <a:t>	break 		_text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00454" y="2738747"/>
            <a:ext cx="6588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NewRomanPSMT"/>
              </a:rPr>
              <a:t>uBoot</a:t>
            </a:r>
            <a:r>
              <a:rPr lang="en-US" sz="1400" dirty="0">
                <a:latin typeface="TimesNewRomanPSMT"/>
              </a:rPr>
              <a:t> Image Entry Point</a:t>
            </a:r>
          </a:p>
          <a:p>
            <a:r>
              <a:rPr lang="en-US" sz="1400" dirty="0">
                <a:latin typeface="TimesNewRomanPSMT"/>
              </a:rPr>
              <a:t>	</a:t>
            </a:r>
          </a:p>
          <a:p>
            <a:r>
              <a:rPr lang="en-US" sz="1400" dirty="0">
                <a:latin typeface="TimesNewRomanPSMT"/>
              </a:rPr>
              <a:t>	break 		</a:t>
            </a:r>
            <a:r>
              <a:rPr lang="en-US" sz="1400" dirty="0" err="1">
                <a:latin typeface="TimesNewRomanPSMT"/>
              </a:rPr>
              <a:t>main_loop</a:t>
            </a:r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Note : We come here after U-Boot is </a:t>
            </a:r>
            <a:r>
              <a:rPr lang="en-US" sz="1400" dirty="0" err="1">
                <a:latin typeface="TimesNewRomanPSMT"/>
              </a:rPr>
              <a:t>initialised</a:t>
            </a:r>
            <a:r>
              <a:rPr lang="en-US" sz="1400" dirty="0">
                <a:latin typeface="TimesNewRomanPSMT"/>
              </a:rPr>
              <a:t> and ready to process commands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00454" y="4552173"/>
            <a:ext cx="89095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PPA Image Entry Point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	break 		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4520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GDB Commands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946" y="1433146"/>
            <a:ext cx="2919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</a:t>
            </a:r>
            <a:r>
              <a:rPr lang="en-US" dirty="0" err="1"/>
              <a:t>relocate_code</a:t>
            </a:r>
            <a:endParaRPr lang="en-US" dirty="0"/>
          </a:p>
          <a:p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break </a:t>
            </a:r>
            <a:r>
              <a:rPr lang="en-US" dirty="0" err="1"/>
              <a:t>relocate_done</a:t>
            </a:r>
            <a:endParaRPr lang="en-US" dirty="0"/>
          </a:p>
          <a:p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break </a:t>
            </a:r>
            <a:r>
              <a:rPr lang="en-US" dirty="0" err="1"/>
              <a:t>main_loop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Trouble Shooting Tips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830" y="976463"/>
            <a:ext cx="894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If HLL code and Assembly don’t seem to be in sync,</a:t>
            </a:r>
          </a:p>
          <a:p>
            <a:r>
              <a:rPr lang="en-US" dirty="0"/>
              <a:t>	&gt;&gt; check if the ELF file loaded is that of the binary being executed in simulator.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7260"/>
            <a:ext cx="6199795" cy="359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71" y="1913429"/>
            <a:ext cx="2350828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Debugging User Space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830" y="976463"/>
            <a:ext cx="745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Project to be created – “Remote Application”</a:t>
            </a:r>
          </a:p>
          <a:p>
            <a:pPr marL="342900" indent="-342900">
              <a:buAutoNum type="arabicParenR"/>
            </a:pPr>
            <a:r>
              <a:rPr lang="en-US" dirty="0"/>
              <a:t>Project to be created – “Attach to Application” (Alternate Method)</a:t>
            </a:r>
          </a:p>
        </p:txBody>
      </p:sp>
    </p:spTree>
    <p:extLst>
      <p:ext uri="{BB962C8B-B14F-4D97-AF65-F5344CB8AC3E}">
        <p14:creationId xmlns:p14="http://schemas.microsoft.com/office/powerpoint/2010/main" val="27049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Symbol Table (</a:t>
            </a:r>
            <a:r>
              <a:rPr lang="en-US" b="1" dirty="0" err="1"/>
              <a:t>uBoot</a:t>
            </a:r>
            <a:r>
              <a:rPr lang="en-US" b="1" dirty="0"/>
              <a:t> / Linux)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454" y="1215467"/>
            <a:ext cx="89974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Open Simulator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Start Simulator model in Debug Mode (-G option in </a:t>
            </a:r>
            <a:r>
              <a:rPr lang="en-US" sz="1400" dirty="0" err="1">
                <a:latin typeface="TimesNewRomanPSMT"/>
              </a:rPr>
              <a:t>cmd</a:t>
            </a:r>
            <a:r>
              <a:rPr lang="en-US" sz="1400" dirty="0">
                <a:latin typeface="TimesNewRomanPSMT"/>
              </a:rPr>
              <a:t> line). Simulator will stop at Reset Address (0x00)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Open Code Warrior IDE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Make copy of project specific configuration in “Target Connections” tab. E.g. LS1028A_Simulator_Demo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Start debugging session. CW IDE attaches to Simulator instance over IP and halt at reset address.  (0x00)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Add  breakpoints / watch variables 		[Optional]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Add path to source code (uboot / linux) 		[Optional]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Press “Resume” (F8) to start bootup.</a:t>
            </a:r>
          </a:p>
          <a:p>
            <a:pPr marL="342900" indent="-342900">
              <a:buAutoNum type="arabicParenR"/>
            </a:pPr>
            <a:endParaRPr lang="en-US" sz="1400" dirty="0">
              <a:latin typeface="TimesNewRomanPSMT"/>
            </a:endParaRPr>
          </a:p>
          <a:p>
            <a:pPr marL="342900" indent="-342900">
              <a:buAutoNum type="arabicParenR"/>
            </a:pPr>
            <a:endParaRPr lang="en-US" sz="1400" dirty="0">
              <a:latin typeface="TimesNewRomanPSMT"/>
            </a:endParaRPr>
          </a:p>
          <a:p>
            <a:pPr marL="342900" indent="-342900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52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Configuring CW for Simulator (Hostname : Port Number)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49" y="2001715"/>
            <a:ext cx="6905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Creating Copy of Project Specific Config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59" y="1965447"/>
            <a:ext cx="8096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4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Attaching to Simulator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1" y="1053584"/>
            <a:ext cx="8439150" cy="328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2" y="4508989"/>
            <a:ext cx="8896232" cy="22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A597E-38DE-4055-8C56-9E05D3C7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03102"/>
            <a:ext cx="9629775" cy="5416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CB1463-3388-40FB-BBD9-0F012DE5F9FF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p1</a:t>
            </a:r>
          </a:p>
        </p:txBody>
      </p:sp>
    </p:spTree>
    <p:extLst>
      <p:ext uri="{BB962C8B-B14F-4D97-AF65-F5344CB8AC3E}">
        <p14:creationId xmlns:p14="http://schemas.microsoft.com/office/powerpoint/2010/main" val="34797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CB1463-3388-40FB-BBD9-0F012DE5F9FF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FA6FA-5A68-4E87-B2A7-B74DB2AE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8" y="939367"/>
            <a:ext cx="9685538" cy="54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4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26463</TotalTime>
  <Words>241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Arial-BoldMT</vt:lpstr>
      <vt:lpstr>TimesNewRomanPSMT</vt:lpstr>
      <vt:lpstr>Trebuchet MS</vt:lpstr>
      <vt:lpstr>Wingdings 3</vt:lpstr>
      <vt:lpstr>Facet</vt:lpstr>
      <vt:lpstr>CW Debugging over Simulator / CFP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113</cp:revision>
  <dcterms:created xsi:type="dcterms:W3CDTF">2017-05-12T03:27:09Z</dcterms:created>
  <dcterms:modified xsi:type="dcterms:W3CDTF">2018-04-07T11:55:49Z</dcterms:modified>
</cp:coreProperties>
</file>