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99" r:id="rId4"/>
    <p:sldId id="300" r:id="rId5"/>
    <p:sldId id="301" r:id="rId6"/>
    <p:sldId id="293" r:id="rId7"/>
    <p:sldId id="297" r:id="rId8"/>
    <p:sldId id="305" r:id="rId9"/>
    <p:sldId id="306" r:id="rId10"/>
    <p:sldId id="307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3A6CF-CB15-4D20-8248-FC389F599256}" v="775" dt="2019-07-08T06:37:4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02d9610fb3a29086" providerId="OrgId" clId="{E773A6CF-CB15-4D20-8248-FC389F599256}"/>
    <pc:docChg chg="undo custSel addSld delSld modSld sldOrd">
      <pc:chgData name="Sudhanshu Gupta" userId="02d9610fb3a29086" providerId="OrgId" clId="{E773A6CF-CB15-4D20-8248-FC389F599256}" dt="2019-07-08T06:37:41.662" v="770" actId="6549"/>
      <pc:docMkLst>
        <pc:docMk/>
      </pc:docMkLst>
      <pc:sldChg chg="modSp">
        <pc:chgData name="Sudhanshu Gupta" userId="02d9610fb3a29086" providerId="OrgId" clId="{E773A6CF-CB15-4D20-8248-FC389F599256}" dt="2019-07-08T03:50:35.166" v="178" actId="207"/>
        <pc:sldMkLst>
          <pc:docMk/>
          <pc:sldMk cId="3750661658" sldId="256"/>
        </pc:sldMkLst>
        <pc:spChg chg="mod">
          <ac:chgData name="Sudhanshu Gupta" userId="02d9610fb3a29086" providerId="OrgId" clId="{E773A6CF-CB15-4D20-8248-FC389F599256}" dt="2019-07-08T03:50:35.166" v="178" actId="207"/>
          <ac:spMkLst>
            <pc:docMk/>
            <pc:sldMk cId="3750661658" sldId="256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3:50:17.638" v="177" actId="20577"/>
          <ac:spMkLst>
            <pc:docMk/>
            <pc:sldMk cId="3750661658" sldId="256"/>
            <ac:spMk id="3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41.662" v="770" actId="6549"/>
        <pc:sldMkLst>
          <pc:docMk/>
          <pc:sldMk cId="3519467716" sldId="278"/>
        </pc:sldMkLst>
        <pc:spChg chg="mod">
          <ac:chgData name="Sudhanshu Gupta" userId="02d9610fb3a29086" providerId="OrgId" clId="{E773A6CF-CB15-4D20-8248-FC389F599256}" dt="2019-07-08T06:37:41.662" v="770" actId="6549"/>
          <ac:spMkLst>
            <pc:docMk/>
            <pc:sldMk cId="3519467716" sldId="278"/>
            <ac:spMk id="2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34.487" v="768" actId="6549"/>
        <pc:sldMkLst>
          <pc:docMk/>
          <pc:sldMk cId="3740115167" sldId="299"/>
        </pc:sldMkLst>
        <pc:spChg chg="mod">
          <ac:chgData name="Sudhanshu Gupta" userId="02d9610fb3a29086" providerId="OrgId" clId="{E773A6CF-CB15-4D20-8248-FC389F599256}" dt="2019-07-08T04:18:05.788" v="389" actId="5793"/>
          <ac:spMkLst>
            <pc:docMk/>
            <pc:sldMk cId="3740115167" sldId="299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6:37:34.487" v="768" actId="6549"/>
          <ac:spMkLst>
            <pc:docMk/>
            <pc:sldMk cId="3740115167" sldId="299"/>
            <ac:spMk id="4" creationId="{00000000-0000-0000-0000-000000000000}"/>
          </ac:spMkLst>
        </pc:spChg>
      </pc:sldChg>
      <pc:sldChg chg="addSp delSp modSp">
        <pc:chgData name="Sudhanshu Gupta" userId="02d9610fb3a29086" providerId="OrgId" clId="{E773A6CF-CB15-4D20-8248-FC389F599256}" dt="2019-07-08T04:02:10.332" v="272" actId="478"/>
        <pc:sldMkLst>
          <pc:docMk/>
          <pc:sldMk cId="2733635688" sldId="300"/>
        </pc:sldMkLst>
        <pc:spChg chg="del">
          <ac:chgData name="Sudhanshu Gupta" userId="02d9610fb3a29086" providerId="OrgId" clId="{E773A6CF-CB15-4D20-8248-FC389F599256}" dt="2019-07-08T03:51:45.296" v="179" actId="478"/>
          <ac:spMkLst>
            <pc:docMk/>
            <pc:sldMk cId="2733635688" sldId="300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3:58:07.764" v="191" actId="20577"/>
          <ac:spMkLst>
            <pc:docMk/>
            <pc:sldMk cId="2733635688" sldId="300"/>
            <ac:spMk id="4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3:58:36.794" v="233" actId="1076"/>
          <ac:spMkLst>
            <pc:docMk/>
            <pc:sldMk cId="2733635688" sldId="300"/>
            <ac:spMk id="6" creationId="{04569F73-CAD2-4E76-874B-019C6E85FE30}"/>
          </ac:spMkLst>
        </pc:spChg>
        <pc:spChg chg="add del mod">
          <ac:chgData name="Sudhanshu Gupta" userId="02d9610fb3a29086" providerId="OrgId" clId="{E773A6CF-CB15-4D20-8248-FC389F599256}" dt="2019-07-08T03:59:22.124" v="245" actId="478"/>
          <ac:spMkLst>
            <pc:docMk/>
            <pc:sldMk cId="2733635688" sldId="300"/>
            <ac:spMk id="7" creationId="{8DB89E7E-4FBE-460E-9E70-3856DEBA3232}"/>
          </ac:spMkLst>
        </pc:spChg>
        <pc:spChg chg="add mod">
          <ac:chgData name="Sudhanshu Gupta" userId="02d9610fb3a29086" providerId="OrgId" clId="{E773A6CF-CB15-4D20-8248-FC389F599256}" dt="2019-07-08T04:01:26.645" v="270" actId="208"/>
          <ac:spMkLst>
            <pc:docMk/>
            <pc:sldMk cId="2733635688" sldId="300"/>
            <ac:spMk id="8" creationId="{60299F2C-F65C-4F6A-925B-F0915994C59E}"/>
          </ac:spMkLst>
        </pc:spChg>
        <pc:spChg chg="del mod">
          <ac:chgData name="Sudhanshu Gupta" userId="02d9610fb3a29086" providerId="OrgId" clId="{E773A6CF-CB15-4D20-8248-FC389F599256}" dt="2019-07-08T04:02:10.332" v="272" actId="478"/>
          <ac:spMkLst>
            <pc:docMk/>
            <pc:sldMk cId="2733635688" sldId="300"/>
            <ac:spMk id="10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3:59:44.678" v="252" actId="20577"/>
          <ac:spMkLst>
            <pc:docMk/>
            <pc:sldMk cId="2733635688" sldId="300"/>
            <ac:spMk id="11" creationId="{8E21226F-FEB4-4018-A556-17E2FC0FD311}"/>
          </ac:spMkLst>
        </pc:spChg>
        <pc:spChg chg="add mod">
          <ac:chgData name="Sudhanshu Gupta" userId="02d9610fb3a29086" providerId="OrgId" clId="{E773A6CF-CB15-4D20-8248-FC389F599256}" dt="2019-07-08T03:59:54.707" v="254" actId="1076"/>
          <ac:spMkLst>
            <pc:docMk/>
            <pc:sldMk cId="2733635688" sldId="300"/>
            <ac:spMk id="12" creationId="{99661AF0-5B12-46AF-9DF9-3EE44EF99391}"/>
          </ac:spMkLst>
        </pc:spChg>
        <pc:spChg chg="add mod">
          <ac:chgData name="Sudhanshu Gupta" userId="02d9610fb3a29086" providerId="OrgId" clId="{E773A6CF-CB15-4D20-8248-FC389F599256}" dt="2019-07-08T04:01:50.524" v="271" actId="208"/>
          <ac:spMkLst>
            <pc:docMk/>
            <pc:sldMk cId="2733635688" sldId="300"/>
            <ac:spMk id="13" creationId="{A8EB32E8-EEC0-4BBC-A27B-933F8D72A5DA}"/>
          </ac:spMkLst>
        </pc:spChg>
        <pc:picChg chg="add del mod ord">
          <ac:chgData name="Sudhanshu Gupta" userId="02d9610fb3a29086" providerId="OrgId" clId="{E773A6CF-CB15-4D20-8248-FC389F599256}" dt="2019-07-08T03:52:30.026" v="184" actId="478"/>
          <ac:picMkLst>
            <pc:docMk/>
            <pc:sldMk cId="2733635688" sldId="300"/>
            <ac:picMk id="3" creationId="{07269E29-1086-486E-8647-13FF5B326E7B}"/>
          </ac:picMkLst>
        </pc:picChg>
        <pc:picChg chg="add mod ord">
          <ac:chgData name="Sudhanshu Gupta" userId="02d9610fb3a29086" providerId="OrgId" clId="{E773A6CF-CB15-4D20-8248-FC389F599256}" dt="2019-07-08T03:57:55.210" v="188" actId="1076"/>
          <ac:picMkLst>
            <pc:docMk/>
            <pc:sldMk cId="2733635688" sldId="300"/>
            <ac:picMk id="5" creationId="{A8D61487-A0DF-475B-8575-0267D8DA2C6D}"/>
          </ac:picMkLst>
        </pc:picChg>
      </pc:sldChg>
      <pc:sldChg chg="addSp delSp modSp">
        <pc:chgData name="Sudhanshu Gupta" userId="02d9610fb3a29086" providerId="OrgId" clId="{E773A6CF-CB15-4D20-8248-FC389F599256}" dt="2019-07-08T05:16:52.731" v="673" actId="20577"/>
        <pc:sldMkLst>
          <pc:docMk/>
          <pc:sldMk cId="3666079785" sldId="301"/>
        </pc:sldMkLst>
        <pc:spChg chg="del mod">
          <ac:chgData name="Sudhanshu Gupta" userId="02d9610fb3a29086" providerId="OrgId" clId="{E773A6CF-CB15-4D20-8248-FC389F599256}" dt="2019-07-08T04:03:07.636" v="275" actId="478"/>
          <ac:spMkLst>
            <pc:docMk/>
            <pc:sldMk cId="3666079785" sldId="301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5:16:52.731" v="673" actId="20577"/>
          <ac:spMkLst>
            <pc:docMk/>
            <pc:sldMk cId="3666079785" sldId="301"/>
            <ac:spMk id="4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4:06:56.333" v="298" actId="6549"/>
          <ac:spMkLst>
            <pc:docMk/>
            <pc:sldMk cId="3666079785" sldId="301"/>
            <ac:spMk id="5" creationId="{96A31D22-AAE8-497E-9E9B-C80FCEA28A2A}"/>
          </ac:spMkLst>
        </pc:spChg>
        <pc:picChg chg="add mod">
          <ac:chgData name="Sudhanshu Gupta" userId="02d9610fb3a29086" providerId="OrgId" clId="{E773A6CF-CB15-4D20-8248-FC389F599256}" dt="2019-07-08T04:06:28.827" v="277" actId="1076"/>
          <ac:picMkLst>
            <pc:docMk/>
            <pc:sldMk cId="3666079785" sldId="301"/>
            <ac:picMk id="3" creationId="{3A7763C3-0361-49F1-9BC7-A0A80C02CD18}"/>
          </ac:picMkLst>
        </pc:picChg>
      </pc:sldChg>
      <pc:sldChg chg="delSp modSp add del">
        <pc:chgData name="Sudhanshu Gupta" userId="02d9610fb3a29086" providerId="OrgId" clId="{E773A6CF-CB15-4D20-8248-FC389F599256}" dt="2019-07-08T04:52:02.195" v="415" actId="2696"/>
        <pc:sldMkLst>
          <pc:docMk/>
          <pc:sldMk cId="620006961" sldId="302"/>
        </pc:sldMkLst>
        <pc:spChg chg="mod">
          <ac:chgData name="Sudhanshu Gupta" userId="02d9610fb3a29086" providerId="OrgId" clId="{E773A6CF-CB15-4D20-8248-FC389F599256}" dt="2019-07-08T04:48:19.150" v="396"/>
          <ac:spMkLst>
            <pc:docMk/>
            <pc:sldMk cId="620006961" sldId="302"/>
            <ac:spMk id="2" creationId="{AF671E55-9378-4A36-B96B-500592D5EC59}"/>
          </ac:spMkLst>
        </pc:spChg>
        <pc:spChg chg="del">
          <ac:chgData name="Sudhanshu Gupta" userId="02d9610fb3a29086" providerId="OrgId" clId="{E773A6CF-CB15-4D20-8248-FC389F599256}" dt="2019-07-08T04:48:00.737" v="394" actId="478"/>
          <ac:spMkLst>
            <pc:docMk/>
            <pc:sldMk cId="620006961" sldId="302"/>
            <ac:spMk id="3" creationId="{A6818231-30A4-46F3-A3B0-F421B3870860}"/>
          </ac:spMkLst>
        </pc:spChg>
      </pc:sldChg>
      <pc:sldChg chg="del">
        <pc:chgData name="Sudhanshu Gupta" userId="02d9610fb3a29086" providerId="OrgId" clId="{E773A6CF-CB15-4D20-8248-FC389F599256}" dt="2019-07-08T03:49:08.190" v="155" actId="2696"/>
        <pc:sldMkLst>
          <pc:docMk/>
          <pc:sldMk cId="3996354454" sldId="302"/>
        </pc:sldMkLst>
      </pc:sldChg>
      <pc:sldChg chg="del">
        <pc:chgData name="Sudhanshu Gupta" userId="02d9610fb3a29086" providerId="OrgId" clId="{E773A6CF-CB15-4D20-8248-FC389F599256}" dt="2019-07-08T03:49:08.204" v="156" actId="2696"/>
        <pc:sldMkLst>
          <pc:docMk/>
          <pc:sldMk cId="891604696" sldId="303"/>
        </pc:sldMkLst>
      </pc:sldChg>
      <pc:sldChg chg="addSp delSp modSp add ord">
        <pc:chgData name="Sudhanshu Gupta" userId="02d9610fb3a29086" providerId="OrgId" clId="{E773A6CF-CB15-4D20-8248-FC389F599256}" dt="2019-07-08T05:16:18.455" v="672" actId="1076"/>
        <pc:sldMkLst>
          <pc:docMk/>
          <pc:sldMk cId="3023383423" sldId="303"/>
        </pc:sldMkLst>
        <pc:spChg chg="mod">
          <ac:chgData name="Sudhanshu Gupta" userId="02d9610fb3a29086" providerId="OrgId" clId="{E773A6CF-CB15-4D20-8248-FC389F599256}" dt="2019-07-08T05:15:57.060" v="667"/>
          <ac:spMkLst>
            <pc:docMk/>
            <pc:sldMk cId="3023383423" sldId="303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4:48:24.203" v="397"/>
          <ac:spMkLst>
            <pc:docMk/>
            <pc:sldMk cId="3023383423" sldId="303"/>
            <ac:spMk id="4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5:16:18.455" v="672" actId="1076"/>
          <ac:spMkLst>
            <pc:docMk/>
            <pc:sldMk cId="3023383423" sldId="303"/>
            <ac:spMk id="5" creationId="{FA4E1AFE-751F-4AD6-8C3C-3EC128F68E9C}"/>
          </ac:spMkLst>
        </pc:spChg>
        <pc:spChg chg="add del">
          <ac:chgData name="Sudhanshu Gupta" userId="02d9610fb3a29086" providerId="OrgId" clId="{E773A6CF-CB15-4D20-8248-FC389F599256}" dt="2019-07-08T05:16:14.145" v="671" actId="478"/>
          <ac:spMkLst>
            <pc:docMk/>
            <pc:sldMk cId="3023383423" sldId="303"/>
            <ac:spMk id="7" creationId="{C50F16CD-8464-44D0-8153-392121DE3DC7}"/>
          </ac:spMkLst>
        </pc:spChg>
        <pc:picChg chg="add del mod">
          <ac:chgData name="Sudhanshu Gupta" userId="02d9610fb3a29086" providerId="OrgId" clId="{E773A6CF-CB15-4D20-8248-FC389F599256}" dt="2019-07-08T04:52:55.451" v="445" actId="478"/>
          <ac:picMkLst>
            <pc:docMk/>
            <pc:sldMk cId="3023383423" sldId="303"/>
            <ac:picMk id="3" creationId="{3A597FEF-54D1-4ADF-8446-48E232793FD2}"/>
          </ac:picMkLst>
        </pc:picChg>
      </pc:sldChg>
      <pc:sldChg chg="addSp delSp add del ord">
        <pc:chgData name="Sudhanshu Gupta" userId="02d9610fb3a29086" providerId="OrgId" clId="{E773A6CF-CB15-4D20-8248-FC389F599256}" dt="2019-07-08T05:14:01.675" v="634" actId="2696"/>
        <pc:sldMkLst>
          <pc:docMk/>
          <pc:sldMk cId="1104223428" sldId="304"/>
        </pc:sldMkLst>
        <pc:spChg chg="add del">
          <ac:chgData name="Sudhanshu Gupta" userId="02d9610fb3a29086" providerId="OrgId" clId="{E773A6CF-CB15-4D20-8248-FC389F599256}" dt="2019-07-08T05:00:04.678" v="489"/>
          <ac:spMkLst>
            <pc:docMk/>
            <pc:sldMk cId="1104223428" sldId="304"/>
            <ac:spMk id="2" creationId="{3F76B188-689A-4400-9C7D-DCAF426657B0}"/>
          </ac:spMkLst>
        </pc:spChg>
        <pc:spChg chg="del">
          <ac:chgData name="Sudhanshu Gupta" userId="02d9610fb3a29086" providerId="OrgId" clId="{E773A6CF-CB15-4D20-8248-FC389F599256}" dt="2019-07-08T04:52:13.642" v="418" actId="478"/>
          <ac:spMkLst>
            <pc:docMk/>
            <pc:sldMk cId="1104223428" sldId="304"/>
            <ac:spMk id="5" creationId="{00000000-0000-0000-0000-000000000000}"/>
          </ac:spMkLst>
        </pc:spChg>
      </pc:sldChg>
      <pc:sldChg chg="del">
        <pc:chgData name="Sudhanshu Gupta" userId="02d9610fb3a29086" providerId="OrgId" clId="{E773A6CF-CB15-4D20-8248-FC389F599256}" dt="2019-07-08T03:49:08.222" v="157" actId="2696"/>
        <pc:sldMkLst>
          <pc:docMk/>
          <pc:sldMk cId="1666070888" sldId="304"/>
        </pc:sldMkLst>
      </pc:sldChg>
      <pc:sldChg chg="addSp modSp add ord">
        <pc:chgData name="Sudhanshu Gupta" userId="02d9610fb3a29086" providerId="OrgId" clId="{E773A6CF-CB15-4D20-8248-FC389F599256}" dt="2019-07-08T05:13:18.281" v="627"/>
        <pc:sldMkLst>
          <pc:docMk/>
          <pc:sldMk cId="459091678" sldId="305"/>
        </pc:sldMkLst>
        <pc:spChg chg="mod">
          <ac:chgData name="Sudhanshu Gupta" userId="02d9610fb3a29086" providerId="OrgId" clId="{E773A6CF-CB15-4D20-8248-FC389F599256}" dt="2019-07-08T05:11:33.967" v="608" actId="1076"/>
          <ac:spMkLst>
            <pc:docMk/>
            <pc:sldMk cId="459091678" sldId="305"/>
            <ac:spMk id="2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5:12:16.922" v="613" actId="20577"/>
          <ac:spMkLst>
            <pc:docMk/>
            <pc:sldMk cId="459091678" sldId="305"/>
            <ac:spMk id="5" creationId="{F4510470-72E5-460F-B040-D11FC0385409}"/>
          </ac:spMkLst>
        </pc:spChg>
        <pc:picChg chg="mod">
          <ac:chgData name="Sudhanshu Gupta" userId="02d9610fb3a29086" providerId="OrgId" clId="{E773A6CF-CB15-4D20-8248-FC389F599256}" dt="2019-07-08T05:11:37.423" v="609" actId="1076"/>
          <ac:picMkLst>
            <pc:docMk/>
            <pc:sldMk cId="459091678" sldId="305"/>
            <ac:picMk id="3" creationId="{3A597FEF-54D1-4ADF-8446-48E232793FD2}"/>
          </ac:picMkLst>
        </pc:picChg>
      </pc:sldChg>
      <pc:sldChg chg="del">
        <pc:chgData name="Sudhanshu Gupta" userId="02d9610fb3a29086" providerId="OrgId" clId="{E773A6CF-CB15-4D20-8248-FC389F599256}" dt="2019-07-08T03:49:08.241" v="158" actId="2696"/>
        <pc:sldMkLst>
          <pc:docMk/>
          <pc:sldMk cId="2243471154" sldId="305"/>
        </pc:sldMkLst>
      </pc:sldChg>
      <pc:sldChg chg="del">
        <pc:chgData name="Sudhanshu Gupta" userId="02d9610fb3a29086" providerId="OrgId" clId="{E773A6CF-CB15-4D20-8248-FC389F599256}" dt="2019-07-08T03:49:08.255" v="159" actId="2696"/>
        <pc:sldMkLst>
          <pc:docMk/>
          <pc:sldMk cId="2718443533" sldId="306"/>
        </pc:sldMkLst>
      </pc:sldChg>
      <pc:sldChg chg="addSp delSp modSp add">
        <pc:chgData name="Sudhanshu Gupta" userId="02d9610fb3a29086" providerId="OrgId" clId="{E773A6CF-CB15-4D20-8248-FC389F599256}" dt="2019-07-08T05:13:56.414" v="633" actId="20577"/>
        <pc:sldMkLst>
          <pc:docMk/>
          <pc:sldMk cId="3185489027" sldId="306"/>
        </pc:sldMkLst>
        <pc:spChg chg="mod">
          <ac:chgData name="Sudhanshu Gupta" userId="02d9610fb3a29086" providerId="OrgId" clId="{E773A6CF-CB15-4D20-8248-FC389F599256}" dt="2019-07-08T05:13:56.414" v="633" actId="20577"/>
          <ac:spMkLst>
            <pc:docMk/>
            <pc:sldMk cId="3185489027" sldId="306"/>
            <ac:spMk id="2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5:12:53.448" v="619" actId="1076"/>
          <ac:spMkLst>
            <pc:docMk/>
            <pc:sldMk cId="3185489027" sldId="306"/>
            <ac:spMk id="5" creationId="{9315083B-F28D-4981-8220-8F384A141838}"/>
          </ac:spMkLst>
        </pc:spChg>
        <pc:picChg chg="del">
          <ac:chgData name="Sudhanshu Gupta" userId="02d9610fb3a29086" providerId="OrgId" clId="{E773A6CF-CB15-4D20-8248-FC389F599256}" dt="2019-07-08T05:13:01.983" v="626" actId="478"/>
          <ac:picMkLst>
            <pc:docMk/>
            <pc:sldMk cId="3185489027" sldId="306"/>
            <ac:picMk id="3" creationId="{3A597FEF-54D1-4ADF-8446-48E232793FD2}"/>
          </ac:picMkLst>
        </pc:picChg>
      </pc:sldChg>
      <pc:sldChg chg="modSp add">
        <pc:chgData name="Sudhanshu Gupta" userId="02d9610fb3a29086" providerId="OrgId" clId="{E773A6CF-CB15-4D20-8248-FC389F599256}" dt="2019-07-08T05:54:00.419" v="767" actId="207"/>
        <pc:sldMkLst>
          <pc:docMk/>
          <pc:sldMk cId="787048682" sldId="307"/>
        </pc:sldMkLst>
        <pc:spChg chg="mod">
          <ac:chgData name="Sudhanshu Gupta" userId="02d9610fb3a29086" providerId="OrgId" clId="{E773A6CF-CB15-4D20-8248-FC389F599256}" dt="2019-07-08T05:54:00.419" v="767" actId="207"/>
          <ac:spMkLst>
            <pc:docMk/>
            <pc:sldMk cId="787048682" sldId="307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5:18:18.891" v="703" actId="6549"/>
          <ac:spMkLst>
            <pc:docMk/>
            <pc:sldMk cId="787048682" sldId="307"/>
            <ac:spMk id="5" creationId="{9315083B-F28D-4981-8220-8F384A141838}"/>
          </ac:spMkLst>
        </pc:spChg>
      </pc:sldChg>
      <pc:sldChg chg="add del">
        <pc:chgData name="Sudhanshu Gupta" userId="02d9610fb3a29086" providerId="OrgId" clId="{E773A6CF-CB15-4D20-8248-FC389F599256}" dt="2019-07-08T05:17:59.435" v="676"/>
        <pc:sldMkLst>
          <pc:docMk/>
          <pc:sldMk cId="1373911427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TBGEN Introduction</a:t>
            </a:r>
            <a:br>
              <a:rPr lang="en-US" dirty="0"/>
            </a:br>
            <a:r>
              <a:rPr lang="en-US" sz="3200" dirty="0">
                <a:solidFill>
                  <a:schemeClr val="tx1"/>
                </a:solidFill>
              </a:rPr>
              <a:t>Time Based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  <a:p>
            <a:r>
              <a:rPr lang="en-US" dirty="0"/>
              <a:t>BSP SW Team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Functional 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842" y="1053584"/>
            <a:ext cx="952966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Tx/Rx Switching Modes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TbGEN</a:t>
            </a:r>
            <a:r>
              <a:rPr lang="en-US" sz="1200" dirty="0"/>
              <a:t> has the hardware mechanism to individually drive the </a:t>
            </a:r>
            <a:r>
              <a:rPr lang="en-US" sz="1200" dirty="0" err="1"/>
              <a:t>Tx_enable</a:t>
            </a:r>
            <a:r>
              <a:rPr lang="en-US" sz="1200" dirty="0"/>
              <a:t> and </a:t>
            </a:r>
            <a:r>
              <a:rPr lang="en-US" sz="1200" dirty="0" err="1"/>
              <a:t>Rx_enable</a:t>
            </a:r>
            <a:r>
              <a:rPr lang="en-US" sz="1200" dirty="0"/>
              <a:t> signals for up to </a:t>
            </a:r>
            <a:r>
              <a:rPr lang="en-US" sz="1200" dirty="0">
                <a:solidFill>
                  <a:schemeClr val="accent2"/>
                </a:solidFill>
              </a:rPr>
              <a:t>8 transceivers</a:t>
            </a:r>
            <a:r>
              <a:rPr lang="en-US" sz="1200" dirty="0"/>
              <a:t>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TX and RX enables can be driven manually by software using the </a:t>
            </a:r>
            <a:r>
              <a:rPr lang="en-US" sz="1200" dirty="0" err="1">
                <a:solidFill>
                  <a:schemeClr val="accent2"/>
                </a:solidFill>
              </a:rPr>
              <a:t>TDDx_CTRL</a:t>
            </a:r>
            <a:r>
              <a:rPr lang="en-US" sz="1200" dirty="0">
                <a:solidFill>
                  <a:schemeClr val="accent2"/>
                </a:solidFill>
              </a:rPr>
              <a:t>(TXRXEN[1:0]) </a:t>
            </a:r>
            <a:r>
              <a:rPr lang="en-US" sz="1200" dirty="0"/>
              <a:t>bits, or in a programmable sequential fashion.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TDD switching unit </a:t>
            </a:r>
            <a:r>
              <a:rPr lang="en-US" sz="1200" dirty="0"/>
              <a:t>contains </a:t>
            </a:r>
            <a:r>
              <a:rPr lang="en-US" sz="1200" dirty="0">
                <a:solidFill>
                  <a:schemeClr val="accent2"/>
                </a:solidFill>
              </a:rPr>
              <a:t>8 timers </a:t>
            </a:r>
            <a:r>
              <a:rPr lang="en-US" sz="1200" dirty="0"/>
              <a:t>to control up to </a:t>
            </a:r>
            <a:r>
              <a:rPr lang="en-US" sz="1200" dirty="0">
                <a:solidFill>
                  <a:schemeClr val="accent2"/>
                </a:solidFill>
              </a:rPr>
              <a:t>8 transceivers</a:t>
            </a:r>
            <a:r>
              <a:rPr lang="en-US" sz="1200" dirty="0"/>
              <a:t>. Each timer can be programmed to output a sequence of up to 16 steps. Each of the 16 steps in the sequence have a </a:t>
            </a:r>
            <a:r>
              <a:rPr lang="en-US" sz="1200" dirty="0">
                <a:solidFill>
                  <a:schemeClr val="accent2"/>
                </a:solidFill>
              </a:rPr>
              <a:t>programmable duration </a:t>
            </a:r>
            <a:r>
              <a:rPr lang="en-US" sz="1200" dirty="0"/>
              <a:t>and a </a:t>
            </a:r>
            <a:r>
              <a:rPr lang="en-US" sz="1200" dirty="0">
                <a:solidFill>
                  <a:schemeClr val="accent2"/>
                </a:solidFill>
              </a:rPr>
              <a:t>programmable TX/RX Enable output value. 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Duration of each step is programmed by writing a value to the </a:t>
            </a:r>
            <a:r>
              <a:rPr lang="en-US" sz="1200" dirty="0" err="1">
                <a:solidFill>
                  <a:schemeClr val="accent2"/>
                </a:solidFill>
              </a:rPr>
              <a:t>TDDx_DURATIONx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 err="1">
                <a:solidFill>
                  <a:schemeClr val="accent2"/>
                </a:solidFill>
              </a:rPr>
              <a:t>DURATIONx</a:t>
            </a:r>
            <a:r>
              <a:rPr lang="en-US" sz="1200" dirty="0">
                <a:solidFill>
                  <a:schemeClr val="accent2"/>
                </a:solidFill>
              </a:rPr>
              <a:t>[31:0]) </a:t>
            </a:r>
            <a:r>
              <a:rPr lang="en-US" sz="1200" dirty="0"/>
              <a:t>bits of the register associated with the timer and sequence step. </a:t>
            </a:r>
            <a:r>
              <a:rPr lang="en-US" sz="1200" dirty="0" err="1"/>
              <a:t>TDDx_DURATIONx</a:t>
            </a:r>
            <a:r>
              <a:rPr lang="en-US" sz="1200" dirty="0"/>
              <a:t>(</a:t>
            </a:r>
            <a:r>
              <a:rPr lang="en-US" sz="1200" dirty="0" err="1"/>
              <a:t>DURATIONx</a:t>
            </a:r>
            <a:r>
              <a:rPr lang="en-US" sz="1200" dirty="0"/>
              <a:t>[31:0]) bits represents the number of reference clock cycles for the given step in the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2"/>
                </a:solidFill>
              </a:rPr>
              <a:t>TDDx_MODE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 err="1">
                <a:solidFill>
                  <a:schemeClr val="accent2"/>
                </a:solidFill>
              </a:rPr>
              <a:t>MODEx</a:t>
            </a:r>
            <a:r>
              <a:rPr lang="en-US" sz="1200" dirty="0">
                <a:solidFill>
                  <a:schemeClr val="accent2"/>
                </a:solidFill>
              </a:rPr>
              <a:t>[1:0]) </a:t>
            </a:r>
            <a:r>
              <a:rPr lang="en-US" sz="1200" dirty="0"/>
              <a:t>bits determine the value of the TX/RX enable outputs for the associated</a:t>
            </a:r>
            <a:br>
              <a:rPr lang="en-US" sz="1200" dirty="0"/>
            </a:br>
            <a:r>
              <a:rPr lang="en-US" sz="1200" dirty="0"/>
              <a:t>step in the sequence. The length of the sequence can be configured to be between 1 and 16 steps. The</a:t>
            </a:r>
            <a:br>
              <a:rPr lang="en-US" sz="1200" dirty="0"/>
            </a:br>
            <a:r>
              <a:rPr lang="en-US" sz="1200" dirty="0"/>
              <a:t>sequence starts when the </a:t>
            </a:r>
            <a:r>
              <a:rPr lang="en-US" sz="1200" dirty="0" err="1"/>
              <a:t>Timebase</a:t>
            </a:r>
            <a:r>
              <a:rPr lang="en-US" sz="1200" dirty="0"/>
              <a:t> Master Counter value is greater than or equal to the programmed offset</a:t>
            </a:r>
            <a:br>
              <a:rPr lang="en-US" sz="1200" dirty="0"/>
            </a:br>
            <a:r>
              <a:rPr lang="en-US" sz="1200" dirty="0"/>
              <a:t>for the TDD Switching Unit timer.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TDD switching unit timer is configured for continuous sequencing, the timer will execute</a:t>
            </a:r>
            <a:br>
              <a:rPr lang="en-US" sz="1200" dirty="0"/>
            </a:br>
            <a:r>
              <a:rPr lang="en-US" sz="1200" dirty="0"/>
              <a:t>the number of sequence steps defined by the </a:t>
            </a:r>
            <a:r>
              <a:rPr lang="en-US" sz="1200" dirty="0" err="1">
                <a:solidFill>
                  <a:schemeClr val="accent2"/>
                </a:solidFill>
              </a:rPr>
              <a:t>TDDx_CTRL</a:t>
            </a:r>
            <a:r>
              <a:rPr lang="en-US" sz="1200" dirty="0">
                <a:solidFill>
                  <a:schemeClr val="accent2"/>
                </a:solidFill>
              </a:rPr>
              <a:t>(BUFLENGTH[3:0])</a:t>
            </a:r>
            <a:r>
              <a:rPr lang="en-US" sz="1200" dirty="0"/>
              <a:t> bits and then immediately</a:t>
            </a:r>
            <a:br>
              <a:rPr lang="en-US" sz="1200" dirty="0"/>
            </a:br>
            <a:r>
              <a:rPr lang="en-US" sz="1200" dirty="0"/>
              <a:t>repeat the sequence of steps, starting with step 0. Sequencing will continue until the TDD switching unit</a:t>
            </a:r>
            <a:br>
              <a:rPr lang="en-US" sz="1200" dirty="0"/>
            </a:br>
            <a:r>
              <a:rPr lang="en-US" sz="1200" dirty="0"/>
              <a:t>timer is disabled or until there is a reset.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When the master </a:t>
            </a:r>
            <a:r>
              <a:rPr lang="en-US" sz="1200" dirty="0" err="1"/>
              <a:t>coutner</a:t>
            </a:r>
            <a:r>
              <a:rPr lang="en-US" sz="1200" dirty="0"/>
              <a:t> value is less than the timer’s offset value, the TX/RX enable output value is</a:t>
            </a:r>
            <a:br>
              <a:rPr lang="en-US" sz="1200" dirty="0"/>
            </a:br>
            <a:r>
              <a:rPr lang="en-US" sz="1200" dirty="0"/>
              <a:t>determined by the </a:t>
            </a:r>
            <a:r>
              <a:rPr lang="en-US" sz="1200" dirty="0" err="1">
                <a:solidFill>
                  <a:schemeClr val="accent2"/>
                </a:solidFill>
              </a:rPr>
              <a:t>TDDx_CTRL</a:t>
            </a:r>
            <a:r>
              <a:rPr lang="en-US" sz="1200" dirty="0">
                <a:solidFill>
                  <a:schemeClr val="accent2"/>
                </a:solidFill>
              </a:rPr>
              <a:t>(TXRXEN[1:0]) </a:t>
            </a:r>
            <a:r>
              <a:rPr lang="en-US" sz="1200" dirty="0"/>
              <a:t>bits. The </a:t>
            </a:r>
            <a:r>
              <a:rPr lang="en-US" sz="1200" dirty="0" err="1"/>
              <a:t>TDDx_CTRL</a:t>
            </a:r>
            <a:r>
              <a:rPr lang="en-US" sz="1200" dirty="0"/>
              <a:t>(TXRXEN[1:0]) bits also</a:t>
            </a:r>
            <a:br>
              <a:rPr lang="en-US" sz="1200" dirty="0"/>
            </a:br>
            <a:r>
              <a:rPr lang="en-US" sz="1200" dirty="0"/>
              <a:t>configure the TX/RX enable outputs when the TDD switching unit timer is disabled </a:t>
            </a:r>
            <a:br>
              <a:rPr lang="en-US" sz="1200" dirty="0"/>
            </a:br>
            <a:br>
              <a:rPr lang="en-US" sz="12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15083B-F28D-4981-8220-8F384A141838}"/>
              </a:ext>
            </a:extLst>
          </p:cNvPr>
          <p:cNvSpPr/>
          <p:nvPr/>
        </p:nvSpPr>
        <p:spPr>
          <a:xfrm>
            <a:off x="3345345" y="316496"/>
            <a:ext cx="3255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Control Sequence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Functional 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86514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– Not being used in </a:t>
            </a:r>
            <a:r>
              <a:rPr lang="en-US" sz="1400" dirty="0" err="1"/>
              <a:t>Geul</a:t>
            </a:r>
            <a:r>
              <a:rPr lang="en-US" sz="1400" dirty="0"/>
              <a:t> project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the local </a:t>
            </a:r>
            <a:r>
              <a:rPr lang="en-US" b="1" dirty="0">
                <a:solidFill>
                  <a:schemeClr val="accent2"/>
                </a:solidFill>
              </a:rPr>
              <a:t>10ms Radio Frame </a:t>
            </a:r>
            <a:r>
              <a:rPr lang="en-US" dirty="0"/>
              <a:t>depending on the incoming </a:t>
            </a:r>
            <a:r>
              <a:rPr lang="en-US" dirty="0" err="1"/>
              <a:t>Timebase</a:t>
            </a:r>
            <a:br>
              <a:rPr lang="en-US" dirty="0"/>
            </a:br>
            <a:r>
              <a:rPr lang="en-US" dirty="0"/>
              <a:t>Reference clock frequency, configure the REFCLKS_PER_10MS register accordingly.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E1AFE-751F-4AD6-8C3C-3EC128F68E9C}"/>
              </a:ext>
            </a:extLst>
          </p:cNvPr>
          <p:cNvSpPr/>
          <p:nvPr/>
        </p:nvSpPr>
        <p:spPr>
          <a:xfrm>
            <a:off x="3982263" y="315708"/>
            <a:ext cx="275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Radio Frame Generator </a:t>
            </a:r>
          </a:p>
        </p:txBody>
      </p:sp>
    </p:spTree>
    <p:extLst>
      <p:ext uri="{BB962C8B-B14F-4D97-AF65-F5344CB8AC3E}">
        <p14:creationId xmlns:p14="http://schemas.microsoft.com/office/powerpoint/2010/main" val="30233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	Introduction to TBGEN</a:t>
            </a:r>
          </a:p>
          <a:p>
            <a:endParaRPr lang="en-US" dirty="0"/>
          </a:p>
          <a:p>
            <a:r>
              <a:rPr lang="en-US" dirty="0"/>
              <a:t>1.2	TBGEN Block Diagram</a:t>
            </a:r>
          </a:p>
          <a:p>
            <a:endParaRPr lang="en-US" dirty="0">
              <a:hlinkClick r:id="rId2"/>
            </a:endParaRPr>
          </a:p>
          <a:p>
            <a:r>
              <a:rPr lang="en-US" dirty="0"/>
              <a:t>1.3	TBGEN Event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01. Introduction to TBGEN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8651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Timebase</a:t>
            </a:r>
            <a:r>
              <a:rPr lang="en-US" sz="1400" dirty="0"/>
              <a:t> Generator (TBGEN) provides system timing services that allow signaling of events within</a:t>
            </a:r>
            <a:br>
              <a:rPr lang="en-US" sz="1400" dirty="0"/>
            </a:br>
            <a:r>
              <a:rPr lang="en-US" sz="1400" dirty="0"/>
              <a:t>the chip while maintaining the delay accuracy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TBGEN is capable of generating a 10 </a:t>
            </a:r>
            <a:r>
              <a:rPr lang="en-US" sz="1400" dirty="0" err="1"/>
              <a:t>ms</a:t>
            </a:r>
            <a:r>
              <a:rPr lang="en-US" sz="1400" dirty="0"/>
              <a:t> radio frame signal and various programmable frame signals</a:t>
            </a:r>
            <a:br>
              <a:rPr lang="en-US" sz="1400" dirty="0"/>
            </a:br>
            <a:r>
              <a:rPr lang="en-US" sz="1400" dirty="0"/>
              <a:t>which can be used for GSM, CDMA, WCDMA, UMTS and LTE with the option to synchronize to the</a:t>
            </a:r>
            <a:br>
              <a:rPr lang="en-US" sz="1400" dirty="0"/>
            </a:br>
            <a:r>
              <a:rPr lang="en-US" sz="1400" dirty="0"/>
              <a:t>10 </a:t>
            </a:r>
            <a:r>
              <a:rPr lang="en-US" sz="1400" dirty="0" err="1"/>
              <a:t>ms</a:t>
            </a:r>
            <a:r>
              <a:rPr lang="en-US" sz="1400" dirty="0"/>
              <a:t> SYNC signal or with an offset with the start of the 64-bit </a:t>
            </a:r>
            <a:r>
              <a:rPr lang="en-US" sz="1400" dirty="0" err="1"/>
              <a:t>Timebase</a:t>
            </a:r>
            <a:r>
              <a:rPr lang="en-US" sz="1400" dirty="0"/>
              <a:t> Master Counter (RFG – not in current scope).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chemeClr val="accent2"/>
                </a:solidFill>
              </a:rPr>
              <a:t>Modes of Operation</a:t>
            </a:r>
            <a:br>
              <a:rPr lang="en-US" sz="1400" b="1" dirty="0"/>
            </a:br>
            <a:r>
              <a:rPr lang="en-US" sz="1400" dirty="0"/>
              <a:t>TBGEN consists of several programmable timers which use a common architecture.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timers can be programmed to run in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One-Shot mode 		or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The period of the output events is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37401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61487-A0DF-475B-8575-0267D8DA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5828"/>
            <a:ext cx="6276975" cy="6143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02. TBGEN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9F73-CAD2-4E76-874B-019C6E85FE30}"/>
              </a:ext>
            </a:extLst>
          </p:cNvPr>
          <p:cNvSpPr txBox="1"/>
          <p:nvPr/>
        </p:nvSpPr>
        <p:spPr>
          <a:xfrm>
            <a:off x="7264867" y="6604084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Refer : TBGEN Block Guide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99F2C-F65C-4F6A-925B-F0915994C59E}"/>
              </a:ext>
            </a:extLst>
          </p:cNvPr>
          <p:cNvSpPr/>
          <p:nvPr/>
        </p:nvSpPr>
        <p:spPr>
          <a:xfrm>
            <a:off x="6774111" y="2634143"/>
            <a:ext cx="98151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1226F-FEB4-4018-A556-17E2FC0FD311}"/>
              </a:ext>
            </a:extLst>
          </p:cNvPr>
          <p:cNvSpPr/>
          <p:nvPr/>
        </p:nvSpPr>
        <p:spPr>
          <a:xfrm>
            <a:off x="6663933" y="3669860"/>
            <a:ext cx="9815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VSPA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61AF0-5B12-46AF-9DF9-3EE44EF99391}"/>
              </a:ext>
            </a:extLst>
          </p:cNvPr>
          <p:cNvSpPr/>
          <p:nvPr/>
        </p:nvSpPr>
        <p:spPr>
          <a:xfrm>
            <a:off x="6663933" y="4443959"/>
            <a:ext cx="9815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32E8-EEC0-4BBC-A27B-933F8D72A5DA}"/>
              </a:ext>
            </a:extLst>
          </p:cNvPr>
          <p:cNvSpPr/>
          <p:nvPr/>
        </p:nvSpPr>
        <p:spPr>
          <a:xfrm>
            <a:off x="231730" y="4443959"/>
            <a:ext cx="981512" cy="53910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AXIQ_H</a:t>
            </a:r>
          </a:p>
        </p:txBody>
      </p:sp>
    </p:spTree>
    <p:extLst>
      <p:ext uri="{BB962C8B-B14F-4D97-AF65-F5344CB8AC3E}">
        <p14:creationId xmlns:p14="http://schemas.microsoft.com/office/powerpoint/2010/main" val="27336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03. TBGEN Event Connectivity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31D22-AAE8-497E-9E9B-C80FCEA28A2A}"/>
              </a:ext>
            </a:extLst>
          </p:cNvPr>
          <p:cNvSpPr txBox="1"/>
          <p:nvPr/>
        </p:nvSpPr>
        <p:spPr>
          <a:xfrm>
            <a:off x="7264867" y="6604084"/>
            <a:ext cx="1779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Refer : </a:t>
            </a:r>
            <a:r>
              <a:rPr lang="en-US" sz="1050" dirty="0" err="1"/>
              <a:t>Geul</a:t>
            </a:r>
            <a:r>
              <a:rPr lang="en-US" sz="1050" dirty="0"/>
              <a:t> Arch Def v0.7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763C3-0361-49F1-9BC7-A0A80C02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2" y="895350"/>
            <a:ext cx="62960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452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Functional 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09880" y="316496"/>
            <a:ext cx="38445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Timebase</a:t>
            </a:r>
            <a:r>
              <a:rPr lang="en-US" b="1" dirty="0">
                <a:solidFill>
                  <a:schemeClr val="accent2"/>
                </a:solidFill>
              </a:rPr>
              <a:t> Event Generator</a:t>
            </a:r>
            <a:br>
              <a:rPr lang="en-US" sz="1400" dirty="0"/>
            </a:br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br>
              <a:rPr lang="en-US" sz="1400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7FEF-54D1-4ADF-8446-48E23279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6" y="861445"/>
            <a:ext cx="5291518" cy="27515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510470-72E5-460F-B040-D11FC0385409}"/>
              </a:ext>
            </a:extLst>
          </p:cNvPr>
          <p:cNvSpPr/>
          <p:nvPr/>
        </p:nvSpPr>
        <p:spPr>
          <a:xfrm>
            <a:off x="306163" y="3695943"/>
            <a:ext cx="94520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Timer generates its first event when the 64-bit </a:t>
            </a:r>
            <a:r>
              <a:rPr lang="en-US" sz="1400" dirty="0" err="1"/>
              <a:t>timebase</a:t>
            </a:r>
            <a:r>
              <a:rPr lang="en-US" sz="1400" dirty="0"/>
              <a:t> master counter value is greater than or equal to the offset value programmed for the timer.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output event of the timer can occur once (one-shot mode), or repeat in a periodic fashion.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 one-shot mode, the timer fires once and goes to sleep.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repeating, periodic mode, the timer output event will</a:t>
            </a:r>
            <a:br>
              <a:rPr lang="en-US" sz="1400" dirty="0"/>
            </a:br>
            <a:r>
              <a:rPr lang="en-US" sz="1400" dirty="0"/>
              <a:t>fire repeatedly.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INTERVAL[31:0] : number of reference clock cycles between output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STRBMODE[1:0] : configure the type of output event. Output events can be configured to be 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Pulse (of programmable width)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In pulse mode, the width of the output pulse is configured with the PULSEWIDTH[3:0] bits and can be set to be between 1 and 16 reference clock cycles wide.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 simple toggle, or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an approximate 50% duty cycle pulse.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909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Functional 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842" y="1053584"/>
            <a:ext cx="86514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 Counter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Master Counter is a 64-bit counter which is used to keep track of the system timing.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fed by the </a:t>
            </a:r>
            <a:r>
              <a:rPr lang="en-US" sz="1400" dirty="0" err="1"/>
              <a:t>Timebase</a:t>
            </a:r>
            <a:r>
              <a:rPr lang="en-US" sz="1400" dirty="0"/>
              <a:t> Reference Clock and is initialized to zero out of system reset or cleared by software reset.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Master Counter will be running as soon as the </a:t>
            </a:r>
            <a:r>
              <a:rPr lang="en-US" sz="1400" dirty="0" err="1"/>
              <a:t>Timebase</a:t>
            </a:r>
            <a:r>
              <a:rPr lang="en-US" sz="1400" dirty="0"/>
              <a:t> Reference Clock is available and will not rollover within 500 years if left running continuously. 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b="1" dirty="0"/>
              <a:t>Last 10ms Master Counter Register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Timebase</a:t>
            </a:r>
            <a:r>
              <a:rPr lang="en-US" sz="1400" dirty="0"/>
              <a:t> Counter unit has a Last 10ms Master Counter (</a:t>
            </a:r>
            <a:r>
              <a:rPr lang="en-US" sz="1400" dirty="0">
                <a:solidFill>
                  <a:schemeClr val="accent2"/>
                </a:solidFill>
              </a:rPr>
              <a:t>TS10MSHI</a:t>
            </a:r>
            <a:r>
              <a:rPr lang="en-US" sz="1400" dirty="0"/>
              <a:t> and </a:t>
            </a:r>
            <a:r>
              <a:rPr lang="en-US" sz="1400" dirty="0">
                <a:solidFill>
                  <a:schemeClr val="accent2"/>
                </a:solidFill>
              </a:rPr>
              <a:t>TS10MSLO</a:t>
            </a:r>
            <a:r>
              <a:rPr lang="en-US" sz="1400" dirty="0"/>
              <a:t>) register which stores the value of the master counter of the last 10 </a:t>
            </a:r>
            <a:r>
              <a:rPr lang="en-US" sz="1400" dirty="0" err="1"/>
              <a:t>ms</a:t>
            </a:r>
            <a:r>
              <a:rPr lang="en-US" sz="1400" dirty="0"/>
              <a:t> frame.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15083B-F28D-4981-8220-8F384A141838}"/>
              </a:ext>
            </a:extLst>
          </p:cNvPr>
          <p:cNvSpPr/>
          <p:nvPr/>
        </p:nvSpPr>
        <p:spPr>
          <a:xfrm>
            <a:off x="3345345" y="316496"/>
            <a:ext cx="435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Timebase</a:t>
            </a:r>
            <a:r>
              <a:rPr lang="en-US" b="1" dirty="0">
                <a:solidFill>
                  <a:schemeClr val="accent2"/>
                </a:solidFill>
              </a:rPr>
              <a:t> Master Counter Unit (TMCU)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89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28274</TotalTime>
  <Words>274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Arial-BoldMT</vt:lpstr>
      <vt:lpstr>Trebuchet MS</vt:lpstr>
      <vt:lpstr>Wingdings 3</vt:lpstr>
      <vt:lpstr>Facet</vt:lpstr>
      <vt:lpstr>TBGEN Introduction Time Based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Sudhanshu Gupta</cp:lastModifiedBy>
  <cp:revision>129</cp:revision>
  <dcterms:created xsi:type="dcterms:W3CDTF">2017-05-12T03:27:09Z</dcterms:created>
  <dcterms:modified xsi:type="dcterms:W3CDTF">2019-07-08T06:37:46Z</dcterms:modified>
</cp:coreProperties>
</file>