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99" r:id="rId4"/>
    <p:sldId id="300" r:id="rId5"/>
    <p:sldId id="301" r:id="rId6"/>
    <p:sldId id="308" r:id="rId7"/>
    <p:sldId id="309" r:id="rId8"/>
    <p:sldId id="312" r:id="rId9"/>
    <p:sldId id="311" r:id="rId10"/>
    <p:sldId id="316" r:id="rId11"/>
    <p:sldId id="317" r:id="rId12"/>
    <p:sldId id="313" r:id="rId13"/>
    <p:sldId id="314" r:id="rId14"/>
    <p:sldId id="315" r:id="rId15"/>
    <p:sldId id="310" r:id="rId16"/>
    <p:sldId id="293" r:id="rId17"/>
    <p:sldId id="297" r:id="rId18"/>
    <p:sldId id="305" r:id="rId19"/>
    <p:sldId id="306" r:id="rId20"/>
    <p:sldId id="307" r:id="rId21"/>
    <p:sldId id="30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9C2FA-13F4-4AB3-92D4-A61ADAA7E444}" v="1089" dt="2019-07-31T09:22:35.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100" d="100"/>
          <a:sy n="100" d="100"/>
        </p:scale>
        <p:origin x="82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u Gupta" userId="02d9610fb3a29086" providerId="OrgId" clId="{E773A6CF-CB15-4D20-8248-FC389F599256}"/>
    <pc:docChg chg="undo custSel addSld delSld modSld sldOrd">
      <pc:chgData name="Sudhanshu Gupta" userId="02d9610fb3a29086" providerId="OrgId" clId="{E773A6CF-CB15-4D20-8248-FC389F599256}" dt="2019-07-08T06:37:41.662" v="770" actId="6549"/>
      <pc:docMkLst>
        <pc:docMk/>
      </pc:docMkLst>
      <pc:sldChg chg="modSp">
        <pc:chgData name="Sudhanshu Gupta" userId="02d9610fb3a29086" providerId="OrgId" clId="{E773A6CF-CB15-4D20-8248-FC389F599256}" dt="2019-07-08T03:50:35.166" v="178" actId="207"/>
        <pc:sldMkLst>
          <pc:docMk/>
          <pc:sldMk cId="3750661658" sldId="256"/>
        </pc:sldMkLst>
        <pc:spChg chg="mod">
          <ac:chgData name="Sudhanshu Gupta" userId="02d9610fb3a29086" providerId="OrgId" clId="{E773A6CF-CB15-4D20-8248-FC389F599256}" dt="2019-07-08T03:50:35.166" v="178" actId="207"/>
          <ac:spMkLst>
            <pc:docMk/>
            <pc:sldMk cId="3750661658" sldId="256"/>
            <ac:spMk id="2" creationId="{00000000-0000-0000-0000-000000000000}"/>
          </ac:spMkLst>
        </pc:spChg>
        <pc:spChg chg="mod">
          <ac:chgData name="Sudhanshu Gupta" userId="02d9610fb3a29086" providerId="OrgId" clId="{E773A6CF-CB15-4D20-8248-FC389F599256}" dt="2019-07-08T03:50:17.638" v="177" actId="20577"/>
          <ac:spMkLst>
            <pc:docMk/>
            <pc:sldMk cId="3750661658" sldId="256"/>
            <ac:spMk id="3" creationId="{00000000-0000-0000-0000-000000000000}"/>
          </ac:spMkLst>
        </pc:spChg>
      </pc:sldChg>
      <pc:sldChg chg="modSp">
        <pc:chgData name="Sudhanshu Gupta" userId="02d9610fb3a29086" providerId="OrgId" clId="{E773A6CF-CB15-4D20-8248-FC389F599256}" dt="2019-07-08T06:37:41.662" v="770" actId="6549"/>
        <pc:sldMkLst>
          <pc:docMk/>
          <pc:sldMk cId="3519467716" sldId="278"/>
        </pc:sldMkLst>
        <pc:spChg chg="mod">
          <ac:chgData name="Sudhanshu Gupta" userId="02d9610fb3a29086" providerId="OrgId" clId="{E773A6CF-CB15-4D20-8248-FC389F599256}" dt="2019-07-08T06:37:41.662" v="770" actId="6549"/>
          <ac:spMkLst>
            <pc:docMk/>
            <pc:sldMk cId="3519467716" sldId="278"/>
            <ac:spMk id="2" creationId="{00000000-0000-0000-0000-000000000000}"/>
          </ac:spMkLst>
        </pc:spChg>
      </pc:sldChg>
      <pc:sldChg chg="modSp">
        <pc:chgData name="Sudhanshu Gupta" userId="02d9610fb3a29086" providerId="OrgId" clId="{E773A6CF-CB15-4D20-8248-FC389F599256}" dt="2019-07-08T06:37:34.487" v="768" actId="6549"/>
        <pc:sldMkLst>
          <pc:docMk/>
          <pc:sldMk cId="3740115167" sldId="299"/>
        </pc:sldMkLst>
        <pc:spChg chg="mod">
          <ac:chgData name="Sudhanshu Gupta" userId="02d9610fb3a29086" providerId="OrgId" clId="{E773A6CF-CB15-4D20-8248-FC389F599256}" dt="2019-07-08T04:18:05.788" v="389" actId="5793"/>
          <ac:spMkLst>
            <pc:docMk/>
            <pc:sldMk cId="3740115167" sldId="299"/>
            <ac:spMk id="2" creationId="{00000000-0000-0000-0000-000000000000}"/>
          </ac:spMkLst>
        </pc:spChg>
        <pc:spChg chg="mod">
          <ac:chgData name="Sudhanshu Gupta" userId="02d9610fb3a29086" providerId="OrgId" clId="{E773A6CF-CB15-4D20-8248-FC389F599256}" dt="2019-07-08T06:37:34.487" v="768" actId="6549"/>
          <ac:spMkLst>
            <pc:docMk/>
            <pc:sldMk cId="3740115167" sldId="299"/>
            <ac:spMk id="4" creationId="{00000000-0000-0000-0000-000000000000}"/>
          </ac:spMkLst>
        </pc:spChg>
      </pc:sldChg>
      <pc:sldChg chg="addSp delSp modSp">
        <pc:chgData name="Sudhanshu Gupta" userId="02d9610fb3a29086" providerId="OrgId" clId="{E773A6CF-CB15-4D20-8248-FC389F599256}" dt="2019-07-08T04:02:10.332" v="272" actId="478"/>
        <pc:sldMkLst>
          <pc:docMk/>
          <pc:sldMk cId="2733635688" sldId="300"/>
        </pc:sldMkLst>
        <pc:spChg chg="del">
          <ac:chgData name="Sudhanshu Gupta" userId="02d9610fb3a29086" providerId="OrgId" clId="{E773A6CF-CB15-4D20-8248-FC389F599256}" dt="2019-07-08T03:51:45.296" v="179" actId="478"/>
          <ac:spMkLst>
            <pc:docMk/>
            <pc:sldMk cId="2733635688" sldId="300"/>
            <ac:spMk id="2" creationId="{00000000-0000-0000-0000-000000000000}"/>
          </ac:spMkLst>
        </pc:spChg>
        <pc:spChg chg="mod">
          <ac:chgData name="Sudhanshu Gupta" userId="02d9610fb3a29086" providerId="OrgId" clId="{E773A6CF-CB15-4D20-8248-FC389F599256}" dt="2019-07-08T03:58:07.764" v="191" actId="20577"/>
          <ac:spMkLst>
            <pc:docMk/>
            <pc:sldMk cId="2733635688" sldId="300"/>
            <ac:spMk id="4" creationId="{00000000-0000-0000-0000-000000000000}"/>
          </ac:spMkLst>
        </pc:spChg>
        <pc:spChg chg="add mod">
          <ac:chgData name="Sudhanshu Gupta" userId="02d9610fb3a29086" providerId="OrgId" clId="{E773A6CF-CB15-4D20-8248-FC389F599256}" dt="2019-07-08T03:58:36.794" v="233" actId="1076"/>
          <ac:spMkLst>
            <pc:docMk/>
            <pc:sldMk cId="2733635688" sldId="300"/>
            <ac:spMk id="6" creationId="{04569F73-CAD2-4E76-874B-019C6E85FE30}"/>
          </ac:spMkLst>
        </pc:spChg>
        <pc:spChg chg="add del mod">
          <ac:chgData name="Sudhanshu Gupta" userId="02d9610fb3a29086" providerId="OrgId" clId="{E773A6CF-CB15-4D20-8248-FC389F599256}" dt="2019-07-08T03:59:22.124" v="245" actId="478"/>
          <ac:spMkLst>
            <pc:docMk/>
            <pc:sldMk cId="2733635688" sldId="300"/>
            <ac:spMk id="7" creationId="{8DB89E7E-4FBE-460E-9E70-3856DEBA3232}"/>
          </ac:spMkLst>
        </pc:spChg>
        <pc:spChg chg="add mod">
          <ac:chgData name="Sudhanshu Gupta" userId="02d9610fb3a29086" providerId="OrgId" clId="{E773A6CF-CB15-4D20-8248-FC389F599256}" dt="2019-07-08T04:01:26.645" v="270" actId="208"/>
          <ac:spMkLst>
            <pc:docMk/>
            <pc:sldMk cId="2733635688" sldId="300"/>
            <ac:spMk id="8" creationId="{60299F2C-F65C-4F6A-925B-F0915994C59E}"/>
          </ac:spMkLst>
        </pc:spChg>
        <pc:spChg chg="del mod">
          <ac:chgData name="Sudhanshu Gupta" userId="02d9610fb3a29086" providerId="OrgId" clId="{E773A6CF-CB15-4D20-8248-FC389F599256}" dt="2019-07-08T04:02:10.332" v="272" actId="478"/>
          <ac:spMkLst>
            <pc:docMk/>
            <pc:sldMk cId="2733635688" sldId="300"/>
            <ac:spMk id="10" creationId="{00000000-0000-0000-0000-000000000000}"/>
          </ac:spMkLst>
        </pc:spChg>
        <pc:spChg chg="add mod">
          <ac:chgData name="Sudhanshu Gupta" userId="02d9610fb3a29086" providerId="OrgId" clId="{E773A6CF-CB15-4D20-8248-FC389F599256}" dt="2019-07-08T03:59:44.678" v="252" actId="20577"/>
          <ac:spMkLst>
            <pc:docMk/>
            <pc:sldMk cId="2733635688" sldId="300"/>
            <ac:spMk id="11" creationId="{8E21226F-FEB4-4018-A556-17E2FC0FD311}"/>
          </ac:spMkLst>
        </pc:spChg>
        <pc:spChg chg="add mod">
          <ac:chgData name="Sudhanshu Gupta" userId="02d9610fb3a29086" providerId="OrgId" clId="{E773A6CF-CB15-4D20-8248-FC389F599256}" dt="2019-07-08T03:59:54.707" v="254" actId="1076"/>
          <ac:spMkLst>
            <pc:docMk/>
            <pc:sldMk cId="2733635688" sldId="300"/>
            <ac:spMk id="12" creationId="{99661AF0-5B12-46AF-9DF9-3EE44EF99391}"/>
          </ac:spMkLst>
        </pc:spChg>
        <pc:spChg chg="add mod">
          <ac:chgData name="Sudhanshu Gupta" userId="02d9610fb3a29086" providerId="OrgId" clId="{E773A6CF-CB15-4D20-8248-FC389F599256}" dt="2019-07-08T04:01:50.524" v="271" actId="208"/>
          <ac:spMkLst>
            <pc:docMk/>
            <pc:sldMk cId="2733635688" sldId="300"/>
            <ac:spMk id="13" creationId="{A8EB32E8-EEC0-4BBC-A27B-933F8D72A5DA}"/>
          </ac:spMkLst>
        </pc:spChg>
        <pc:picChg chg="add del mod ord">
          <ac:chgData name="Sudhanshu Gupta" userId="02d9610fb3a29086" providerId="OrgId" clId="{E773A6CF-CB15-4D20-8248-FC389F599256}" dt="2019-07-08T03:52:30.026" v="184" actId="478"/>
          <ac:picMkLst>
            <pc:docMk/>
            <pc:sldMk cId="2733635688" sldId="300"/>
            <ac:picMk id="3" creationId="{07269E29-1086-486E-8647-13FF5B326E7B}"/>
          </ac:picMkLst>
        </pc:picChg>
        <pc:picChg chg="add mod ord">
          <ac:chgData name="Sudhanshu Gupta" userId="02d9610fb3a29086" providerId="OrgId" clId="{E773A6CF-CB15-4D20-8248-FC389F599256}" dt="2019-07-08T03:57:55.210" v="188" actId="1076"/>
          <ac:picMkLst>
            <pc:docMk/>
            <pc:sldMk cId="2733635688" sldId="300"/>
            <ac:picMk id="5" creationId="{A8D61487-A0DF-475B-8575-0267D8DA2C6D}"/>
          </ac:picMkLst>
        </pc:picChg>
      </pc:sldChg>
      <pc:sldChg chg="addSp delSp modSp">
        <pc:chgData name="Sudhanshu Gupta" userId="02d9610fb3a29086" providerId="OrgId" clId="{E773A6CF-CB15-4D20-8248-FC389F599256}" dt="2019-07-08T05:16:52.731" v="673" actId="20577"/>
        <pc:sldMkLst>
          <pc:docMk/>
          <pc:sldMk cId="3666079785" sldId="301"/>
        </pc:sldMkLst>
        <pc:spChg chg="del mod">
          <ac:chgData name="Sudhanshu Gupta" userId="02d9610fb3a29086" providerId="OrgId" clId="{E773A6CF-CB15-4D20-8248-FC389F599256}" dt="2019-07-08T04:03:07.636" v="275" actId="478"/>
          <ac:spMkLst>
            <pc:docMk/>
            <pc:sldMk cId="3666079785" sldId="301"/>
            <ac:spMk id="2" creationId="{00000000-0000-0000-0000-000000000000}"/>
          </ac:spMkLst>
        </pc:spChg>
        <pc:spChg chg="mod">
          <ac:chgData name="Sudhanshu Gupta" userId="02d9610fb3a29086" providerId="OrgId" clId="{E773A6CF-CB15-4D20-8248-FC389F599256}" dt="2019-07-08T05:16:52.731" v="673" actId="20577"/>
          <ac:spMkLst>
            <pc:docMk/>
            <pc:sldMk cId="3666079785" sldId="301"/>
            <ac:spMk id="4" creationId="{00000000-0000-0000-0000-000000000000}"/>
          </ac:spMkLst>
        </pc:spChg>
        <pc:spChg chg="add mod">
          <ac:chgData name="Sudhanshu Gupta" userId="02d9610fb3a29086" providerId="OrgId" clId="{E773A6CF-CB15-4D20-8248-FC389F599256}" dt="2019-07-08T04:06:56.333" v="298" actId="6549"/>
          <ac:spMkLst>
            <pc:docMk/>
            <pc:sldMk cId="3666079785" sldId="301"/>
            <ac:spMk id="5" creationId="{96A31D22-AAE8-497E-9E9B-C80FCEA28A2A}"/>
          </ac:spMkLst>
        </pc:spChg>
        <pc:picChg chg="add mod">
          <ac:chgData name="Sudhanshu Gupta" userId="02d9610fb3a29086" providerId="OrgId" clId="{E773A6CF-CB15-4D20-8248-FC389F599256}" dt="2019-07-08T04:06:28.827" v="277" actId="1076"/>
          <ac:picMkLst>
            <pc:docMk/>
            <pc:sldMk cId="3666079785" sldId="301"/>
            <ac:picMk id="3" creationId="{3A7763C3-0361-49F1-9BC7-A0A80C02CD18}"/>
          </ac:picMkLst>
        </pc:picChg>
      </pc:sldChg>
      <pc:sldChg chg="addSp delSp modSp add ord">
        <pc:chgData name="Sudhanshu Gupta" userId="02d9610fb3a29086" providerId="OrgId" clId="{E773A6CF-CB15-4D20-8248-FC389F599256}" dt="2019-07-08T05:16:18.455" v="672" actId="1076"/>
        <pc:sldMkLst>
          <pc:docMk/>
          <pc:sldMk cId="3023383423" sldId="303"/>
        </pc:sldMkLst>
        <pc:spChg chg="mod">
          <ac:chgData name="Sudhanshu Gupta" userId="02d9610fb3a29086" providerId="OrgId" clId="{E773A6CF-CB15-4D20-8248-FC389F599256}" dt="2019-07-08T05:15:57.060" v="667"/>
          <ac:spMkLst>
            <pc:docMk/>
            <pc:sldMk cId="3023383423" sldId="303"/>
            <ac:spMk id="2" creationId="{00000000-0000-0000-0000-000000000000}"/>
          </ac:spMkLst>
        </pc:spChg>
        <pc:spChg chg="mod">
          <ac:chgData name="Sudhanshu Gupta" userId="02d9610fb3a29086" providerId="OrgId" clId="{E773A6CF-CB15-4D20-8248-FC389F599256}" dt="2019-07-08T04:48:24.203" v="397"/>
          <ac:spMkLst>
            <pc:docMk/>
            <pc:sldMk cId="3023383423" sldId="303"/>
            <ac:spMk id="4" creationId="{00000000-0000-0000-0000-000000000000}"/>
          </ac:spMkLst>
        </pc:spChg>
        <pc:spChg chg="add mod">
          <ac:chgData name="Sudhanshu Gupta" userId="02d9610fb3a29086" providerId="OrgId" clId="{E773A6CF-CB15-4D20-8248-FC389F599256}" dt="2019-07-08T05:16:18.455" v="672" actId="1076"/>
          <ac:spMkLst>
            <pc:docMk/>
            <pc:sldMk cId="3023383423" sldId="303"/>
            <ac:spMk id="5" creationId="{FA4E1AFE-751F-4AD6-8C3C-3EC128F68E9C}"/>
          </ac:spMkLst>
        </pc:spChg>
        <pc:spChg chg="add del">
          <ac:chgData name="Sudhanshu Gupta" userId="02d9610fb3a29086" providerId="OrgId" clId="{E773A6CF-CB15-4D20-8248-FC389F599256}" dt="2019-07-08T05:16:14.145" v="671" actId="478"/>
          <ac:spMkLst>
            <pc:docMk/>
            <pc:sldMk cId="3023383423" sldId="303"/>
            <ac:spMk id="7" creationId="{C50F16CD-8464-44D0-8153-392121DE3DC7}"/>
          </ac:spMkLst>
        </pc:spChg>
        <pc:picChg chg="add del mod">
          <ac:chgData name="Sudhanshu Gupta" userId="02d9610fb3a29086" providerId="OrgId" clId="{E773A6CF-CB15-4D20-8248-FC389F599256}" dt="2019-07-08T04:52:55.451" v="445" actId="478"/>
          <ac:picMkLst>
            <pc:docMk/>
            <pc:sldMk cId="3023383423" sldId="303"/>
            <ac:picMk id="3" creationId="{3A597FEF-54D1-4ADF-8446-48E232793FD2}"/>
          </ac:picMkLst>
        </pc:picChg>
      </pc:sldChg>
      <pc:sldChg chg="addSp modSp add ord">
        <pc:chgData name="Sudhanshu Gupta" userId="02d9610fb3a29086" providerId="OrgId" clId="{E773A6CF-CB15-4D20-8248-FC389F599256}" dt="2019-07-08T05:13:18.281" v="627"/>
        <pc:sldMkLst>
          <pc:docMk/>
          <pc:sldMk cId="459091678" sldId="305"/>
        </pc:sldMkLst>
        <pc:spChg chg="mod">
          <ac:chgData name="Sudhanshu Gupta" userId="02d9610fb3a29086" providerId="OrgId" clId="{E773A6CF-CB15-4D20-8248-FC389F599256}" dt="2019-07-08T05:11:33.967" v="608" actId="1076"/>
          <ac:spMkLst>
            <pc:docMk/>
            <pc:sldMk cId="459091678" sldId="305"/>
            <ac:spMk id="2" creationId="{00000000-0000-0000-0000-000000000000}"/>
          </ac:spMkLst>
        </pc:spChg>
        <pc:spChg chg="add mod">
          <ac:chgData name="Sudhanshu Gupta" userId="02d9610fb3a29086" providerId="OrgId" clId="{E773A6CF-CB15-4D20-8248-FC389F599256}" dt="2019-07-08T05:12:16.922" v="613" actId="20577"/>
          <ac:spMkLst>
            <pc:docMk/>
            <pc:sldMk cId="459091678" sldId="305"/>
            <ac:spMk id="5" creationId="{F4510470-72E5-460F-B040-D11FC0385409}"/>
          </ac:spMkLst>
        </pc:spChg>
        <pc:picChg chg="mod">
          <ac:chgData name="Sudhanshu Gupta" userId="02d9610fb3a29086" providerId="OrgId" clId="{E773A6CF-CB15-4D20-8248-FC389F599256}" dt="2019-07-08T05:11:37.423" v="609" actId="1076"/>
          <ac:picMkLst>
            <pc:docMk/>
            <pc:sldMk cId="459091678" sldId="305"/>
            <ac:picMk id="3" creationId="{3A597FEF-54D1-4ADF-8446-48E232793FD2}"/>
          </ac:picMkLst>
        </pc:picChg>
      </pc:sldChg>
      <pc:sldChg chg="addSp delSp modSp add">
        <pc:chgData name="Sudhanshu Gupta" userId="02d9610fb3a29086" providerId="OrgId" clId="{E773A6CF-CB15-4D20-8248-FC389F599256}" dt="2019-07-08T05:13:56.414" v="633" actId="20577"/>
        <pc:sldMkLst>
          <pc:docMk/>
          <pc:sldMk cId="3185489027" sldId="306"/>
        </pc:sldMkLst>
        <pc:spChg chg="mod">
          <ac:chgData name="Sudhanshu Gupta" userId="02d9610fb3a29086" providerId="OrgId" clId="{E773A6CF-CB15-4D20-8248-FC389F599256}" dt="2019-07-08T05:13:56.414" v="633" actId="20577"/>
          <ac:spMkLst>
            <pc:docMk/>
            <pc:sldMk cId="3185489027" sldId="306"/>
            <ac:spMk id="2" creationId="{00000000-0000-0000-0000-000000000000}"/>
          </ac:spMkLst>
        </pc:spChg>
        <pc:spChg chg="add mod">
          <ac:chgData name="Sudhanshu Gupta" userId="02d9610fb3a29086" providerId="OrgId" clId="{E773A6CF-CB15-4D20-8248-FC389F599256}" dt="2019-07-08T05:12:53.448" v="619" actId="1076"/>
          <ac:spMkLst>
            <pc:docMk/>
            <pc:sldMk cId="3185489027" sldId="306"/>
            <ac:spMk id="5" creationId="{9315083B-F28D-4981-8220-8F384A141838}"/>
          </ac:spMkLst>
        </pc:spChg>
        <pc:picChg chg="del">
          <ac:chgData name="Sudhanshu Gupta" userId="02d9610fb3a29086" providerId="OrgId" clId="{E773A6CF-CB15-4D20-8248-FC389F599256}" dt="2019-07-08T05:13:01.983" v="626" actId="478"/>
          <ac:picMkLst>
            <pc:docMk/>
            <pc:sldMk cId="3185489027" sldId="306"/>
            <ac:picMk id="3" creationId="{3A597FEF-54D1-4ADF-8446-48E232793FD2}"/>
          </ac:picMkLst>
        </pc:picChg>
      </pc:sldChg>
      <pc:sldChg chg="modSp add">
        <pc:chgData name="Sudhanshu Gupta" userId="02d9610fb3a29086" providerId="OrgId" clId="{E773A6CF-CB15-4D20-8248-FC389F599256}" dt="2019-07-08T05:54:00.419" v="767" actId="207"/>
        <pc:sldMkLst>
          <pc:docMk/>
          <pc:sldMk cId="787048682" sldId="307"/>
        </pc:sldMkLst>
        <pc:spChg chg="mod">
          <ac:chgData name="Sudhanshu Gupta" userId="02d9610fb3a29086" providerId="OrgId" clId="{E773A6CF-CB15-4D20-8248-FC389F599256}" dt="2019-07-08T05:54:00.419" v="767" actId="207"/>
          <ac:spMkLst>
            <pc:docMk/>
            <pc:sldMk cId="787048682" sldId="307"/>
            <ac:spMk id="2" creationId="{00000000-0000-0000-0000-000000000000}"/>
          </ac:spMkLst>
        </pc:spChg>
        <pc:spChg chg="mod">
          <ac:chgData name="Sudhanshu Gupta" userId="02d9610fb3a29086" providerId="OrgId" clId="{E773A6CF-CB15-4D20-8248-FC389F599256}" dt="2019-07-08T05:18:18.891" v="703" actId="6549"/>
          <ac:spMkLst>
            <pc:docMk/>
            <pc:sldMk cId="787048682" sldId="307"/>
            <ac:spMk id="5" creationId="{9315083B-F28D-4981-8220-8F384A141838}"/>
          </ac:spMkLst>
        </pc:spChg>
      </pc:sldChg>
    </pc:docChg>
  </pc:docChgLst>
  <pc:docChgLst>
    <pc:chgData name="Sudhanshu Gupta" userId="02d9610fb3a29086" providerId="OrgId" clId="{3419C2FA-13F4-4AB3-92D4-A61ADAA7E444}"/>
    <pc:docChg chg="undo custSel addSld delSld modSld sldOrd">
      <pc:chgData name="Sudhanshu Gupta" userId="02d9610fb3a29086" providerId="OrgId" clId="{3419C2FA-13F4-4AB3-92D4-A61ADAA7E444}" dt="2019-07-31T09:22:35.822" v="1090" actId="478"/>
      <pc:docMkLst>
        <pc:docMk/>
      </pc:docMkLst>
      <pc:sldChg chg="modSp">
        <pc:chgData name="Sudhanshu Gupta" userId="02d9610fb3a29086" providerId="OrgId" clId="{3419C2FA-13F4-4AB3-92D4-A61ADAA7E444}" dt="2019-07-24T09:26:47.902" v="18" actId="20577"/>
        <pc:sldMkLst>
          <pc:docMk/>
          <pc:sldMk cId="3750661658" sldId="256"/>
        </pc:sldMkLst>
        <pc:spChg chg="mod">
          <ac:chgData name="Sudhanshu Gupta" userId="02d9610fb3a29086" providerId="OrgId" clId="{3419C2FA-13F4-4AB3-92D4-A61ADAA7E444}" dt="2019-07-24T09:26:47.902" v="18" actId="20577"/>
          <ac:spMkLst>
            <pc:docMk/>
            <pc:sldMk cId="3750661658" sldId="256"/>
            <ac:spMk id="2" creationId="{00000000-0000-0000-0000-000000000000}"/>
          </ac:spMkLst>
        </pc:spChg>
      </pc:sldChg>
      <pc:sldChg chg="modSp">
        <pc:chgData name="Sudhanshu Gupta" userId="02d9610fb3a29086" providerId="OrgId" clId="{3419C2FA-13F4-4AB3-92D4-A61ADAA7E444}" dt="2019-07-24T09:27:00.038" v="34" actId="20577"/>
        <pc:sldMkLst>
          <pc:docMk/>
          <pc:sldMk cId="3519467716" sldId="278"/>
        </pc:sldMkLst>
        <pc:spChg chg="mod">
          <ac:chgData name="Sudhanshu Gupta" userId="02d9610fb3a29086" providerId="OrgId" clId="{3419C2FA-13F4-4AB3-92D4-A61ADAA7E444}" dt="2019-07-24T09:27:00.038" v="34" actId="20577"/>
          <ac:spMkLst>
            <pc:docMk/>
            <pc:sldMk cId="3519467716" sldId="278"/>
            <ac:spMk id="2" creationId="{00000000-0000-0000-0000-000000000000}"/>
          </ac:spMkLst>
        </pc:spChg>
      </pc:sldChg>
      <pc:sldChg chg="add del">
        <pc:chgData name="Sudhanshu Gupta" userId="02d9610fb3a29086" providerId="OrgId" clId="{3419C2FA-13F4-4AB3-92D4-A61ADAA7E444}" dt="2019-07-24T09:34:11.298" v="670" actId="2696"/>
        <pc:sldMkLst>
          <pc:docMk/>
          <pc:sldMk cId="2147064688" sldId="293"/>
        </pc:sldMkLst>
      </pc:sldChg>
      <pc:sldChg chg="modSp">
        <pc:chgData name="Sudhanshu Gupta" userId="02d9610fb3a29086" providerId="OrgId" clId="{3419C2FA-13F4-4AB3-92D4-A61ADAA7E444}" dt="2019-07-24T09:27:54.316" v="147" actId="6549"/>
        <pc:sldMkLst>
          <pc:docMk/>
          <pc:sldMk cId="3740115167" sldId="299"/>
        </pc:sldMkLst>
        <pc:spChg chg="mod">
          <ac:chgData name="Sudhanshu Gupta" userId="02d9610fb3a29086" providerId="OrgId" clId="{3419C2FA-13F4-4AB3-92D4-A61ADAA7E444}" dt="2019-07-24T09:27:54.316" v="147" actId="6549"/>
          <ac:spMkLst>
            <pc:docMk/>
            <pc:sldMk cId="3740115167" sldId="299"/>
            <ac:spMk id="2" creationId="{00000000-0000-0000-0000-000000000000}"/>
          </ac:spMkLst>
        </pc:spChg>
        <pc:spChg chg="mod">
          <ac:chgData name="Sudhanshu Gupta" userId="02d9610fb3a29086" providerId="OrgId" clId="{3419C2FA-13F4-4AB3-92D4-A61ADAA7E444}" dt="2019-07-24T09:27:15.925" v="55" actId="20577"/>
          <ac:spMkLst>
            <pc:docMk/>
            <pc:sldMk cId="3740115167" sldId="299"/>
            <ac:spMk id="4" creationId="{00000000-0000-0000-0000-000000000000}"/>
          </ac:spMkLst>
        </pc:spChg>
      </pc:sldChg>
      <pc:sldChg chg="addSp delSp modSp">
        <pc:chgData name="Sudhanshu Gupta" userId="02d9610fb3a29086" providerId="OrgId" clId="{3419C2FA-13F4-4AB3-92D4-A61ADAA7E444}" dt="2019-07-24T09:32:42.817" v="503" actId="20577"/>
        <pc:sldMkLst>
          <pc:docMk/>
          <pc:sldMk cId="2733635688" sldId="300"/>
        </pc:sldMkLst>
        <pc:spChg chg="add mod">
          <ac:chgData name="Sudhanshu Gupta" userId="02d9610fb3a29086" providerId="OrgId" clId="{3419C2FA-13F4-4AB3-92D4-A61ADAA7E444}" dt="2019-07-24T09:29:42.263" v="397" actId="20577"/>
          <ac:spMkLst>
            <pc:docMk/>
            <pc:sldMk cId="2733635688" sldId="300"/>
            <ac:spMk id="2" creationId="{81904ACA-BD27-4EA0-83C0-6A41D9F4967A}"/>
          </ac:spMkLst>
        </pc:spChg>
        <pc:spChg chg="mod">
          <ac:chgData name="Sudhanshu Gupta" userId="02d9610fb3a29086" providerId="OrgId" clId="{3419C2FA-13F4-4AB3-92D4-A61ADAA7E444}" dt="2019-07-24T09:32:30.112" v="474" actId="6549"/>
          <ac:spMkLst>
            <pc:docMk/>
            <pc:sldMk cId="2733635688" sldId="300"/>
            <ac:spMk id="4" creationId="{00000000-0000-0000-0000-000000000000}"/>
          </ac:spMkLst>
        </pc:spChg>
        <pc:spChg chg="mod">
          <ac:chgData name="Sudhanshu Gupta" userId="02d9610fb3a29086" providerId="OrgId" clId="{3419C2FA-13F4-4AB3-92D4-A61ADAA7E444}" dt="2019-07-24T09:32:42.817" v="503" actId="20577"/>
          <ac:spMkLst>
            <pc:docMk/>
            <pc:sldMk cId="2733635688" sldId="300"/>
            <ac:spMk id="6" creationId="{04569F73-CAD2-4E76-874B-019C6E85FE30}"/>
          </ac:spMkLst>
        </pc:spChg>
        <pc:spChg chg="del">
          <ac:chgData name="Sudhanshu Gupta" userId="02d9610fb3a29086" providerId="OrgId" clId="{3419C2FA-13F4-4AB3-92D4-A61ADAA7E444}" dt="2019-07-24T09:28:00.668" v="149" actId="478"/>
          <ac:spMkLst>
            <pc:docMk/>
            <pc:sldMk cId="2733635688" sldId="300"/>
            <ac:spMk id="8" creationId="{60299F2C-F65C-4F6A-925B-F0915994C59E}"/>
          </ac:spMkLst>
        </pc:spChg>
        <pc:spChg chg="add mod">
          <ac:chgData name="Sudhanshu Gupta" userId="02d9610fb3a29086" providerId="OrgId" clId="{3419C2FA-13F4-4AB3-92D4-A61ADAA7E444}" dt="2019-07-24T09:32:05.058" v="461" actId="20577"/>
          <ac:spMkLst>
            <pc:docMk/>
            <pc:sldMk cId="2733635688" sldId="300"/>
            <ac:spMk id="10" creationId="{EFDB181E-785B-4FE9-9650-76BB29C67990}"/>
          </ac:spMkLst>
        </pc:spChg>
        <pc:spChg chg="del">
          <ac:chgData name="Sudhanshu Gupta" userId="02d9610fb3a29086" providerId="OrgId" clId="{3419C2FA-13F4-4AB3-92D4-A61ADAA7E444}" dt="2019-07-24T09:28:00.668" v="149" actId="478"/>
          <ac:spMkLst>
            <pc:docMk/>
            <pc:sldMk cId="2733635688" sldId="300"/>
            <ac:spMk id="11" creationId="{8E21226F-FEB4-4018-A556-17E2FC0FD311}"/>
          </ac:spMkLst>
        </pc:spChg>
        <pc:spChg chg="del">
          <ac:chgData name="Sudhanshu Gupta" userId="02d9610fb3a29086" providerId="OrgId" clId="{3419C2FA-13F4-4AB3-92D4-A61ADAA7E444}" dt="2019-07-24T09:28:00.668" v="149" actId="478"/>
          <ac:spMkLst>
            <pc:docMk/>
            <pc:sldMk cId="2733635688" sldId="300"/>
            <ac:spMk id="12" creationId="{99661AF0-5B12-46AF-9DF9-3EE44EF99391}"/>
          </ac:spMkLst>
        </pc:spChg>
        <pc:spChg chg="del">
          <ac:chgData name="Sudhanshu Gupta" userId="02d9610fb3a29086" providerId="OrgId" clId="{3419C2FA-13F4-4AB3-92D4-A61ADAA7E444}" dt="2019-07-24T09:28:03.070" v="150" actId="478"/>
          <ac:spMkLst>
            <pc:docMk/>
            <pc:sldMk cId="2733635688" sldId="300"/>
            <ac:spMk id="13" creationId="{A8EB32E8-EEC0-4BBC-A27B-933F8D72A5DA}"/>
          </ac:spMkLst>
        </pc:spChg>
        <pc:spChg chg="add mod">
          <ac:chgData name="Sudhanshu Gupta" userId="02d9610fb3a29086" providerId="OrgId" clId="{3419C2FA-13F4-4AB3-92D4-A61ADAA7E444}" dt="2019-07-24T09:32:01.361" v="460" actId="20577"/>
          <ac:spMkLst>
            <pc:docMk/>
            <pc:sldMk cId="2733635688" sldId="300"/>
            <ac:spMk id="14" creationId="{FD5BDA0D-08BB-4F67-B40A-7A0EB1EC853A}"/>
          </ac:spMkLst>
        </pc:spChg>
        <pc:spChg chg="add mod">
          <ac:chgData name="Sudhanshu Gupta" userId="02d9610fb3a29086" providerId="OrgId" clId="{3419C2FA-13F4-4AB3-92D4-A61ADAA7E444}" dt="2019-07-24T09:32:18.878" v="463" actId="1076"/>
          <ac:spMkLst>
            <pc:docMk/>
            <pc:sldMk cId="2733635688" sldId="300"/>
            <ac:spMk id="32" creationId="{C0C0820F-4C09-4887-A9E7-AAF755EC4D5E}"/>
          </ac:spMkLst>
        </pc:spChg>
        <pc:spChg chg="add mod">
          <ac:chgData name="Sudhanshu Gupta" userId="02d9610fb3a29086" providerId="OrgId" clId="{3419C2FA-13F4-4AB3-92D4-A61ADAA7E444}" dt="2019-07-24T09:32:12.630" v="462" actId="1076"/>
          <ac:spMkLst>
            <pc:docMk/>
            <pc:sldMk cId="2733635688" sldId="300"/>
            <ac:spMk id="33" creationId="{FBD10C68-361D-4EA0-86C1-35A8DD5A53E3}"/>
          </ac:spMkLst>
        </pc:spChg>
        <pc:spChg chg="add mod">
          <ac:chgData name="Sudhanshu Gupta" userId="02d9610fb3a29086" providerId="OrgId" clId="{3419C2FA-13F4-4AB3-92D4-A61ADAA7E444}" dt="2019-07-24T09:31:55.750" v="457" actId="1076"/>
          <ac:spMkLst>
            <pc:docMk/>
            <pc:sldMk cId="2733635688" sldId="300"/>
            <ac:spMk id="34" creationId="{F2028478-B39E-4E0D-BCB0-9B37BD2459D7}"/>
          </ac:spMkLst>
        </pc:spChg>
        <pc:picChg chg="del">
          <ac:chgData name="Sudhanshu Gupta" userId="02d9610fb3a29086" providerId="OrgId" clId="{3419C2FA-13F4-4AB3-92D4-A61ADAA7E444}" dt="2019-07-24T09:27:58.006" v="148" actId="478"/>
          <ac:picMkLst>
            <pc:docMk/>
            <pc:sldMk cId="2733635688" sldId="300"/>
            <ac:picMk id="5" creationId="{A8D61487-A0DF-475B-8575-0267D8DA2C6D}"/>
          </ac:picMkLst>
        </pc:picChg>
        <pc:cxnChg chg="add del mod">
          <ac:chgData name="Sudhanshu Gupta" userId="02d9610fb3a29086" providerId="OrgId" clId="{3419C2FA-13F4-4AB3-92D4-A61ADAA7E444}" dt="2019-07-24T09:30:59.919" v="413" actId="478"/>
          <ac:cxnSpMkLst>
            <pc:docMk/>
            <pc:sldMk cId="2733635688" sldId="300"/>
            <ac:cxnSpMk id="7" creationId="{B3407134-C43D-4976-BA01-B033A3913F20}"/>
          </ac:cxnSpMkLst>
        </pc:cxnChg>
        <pc:cxnChg chg="add del mod">
          <ac:chgData name="Sudhanshu Gupta" userId="02d9610fb3a29086" providerId="OrgId" clId="{3419C2FA-13F4-4AB3-92D4-A61ADAA7E444}" dt="2019-07-24T09:31:00.829" v="414" actId="478"/>
          <ac:cxnSpMkLst>
            <pc:docMk/>
            <pc:sldMk cId="2733635688" sldId="300"/>
            <ac:cxnSpMk id="15" creationId="{529FAB2A-03A8-41D4-BD28-06C1CD5DCE39}"/>
          </ac:cxnSpMkLst>
        </pc:cxnChg>
        <pc:cxnChg chg="add del mod">
          <ac:chgData name="Sudhanshu Gupta" userId="02d9610fb3a29086" providerId="OrgId" clId="{3419C2FA-13F4-4AB3-92D4-A61ADAA7E444}" dt="2019-07-24T09:31:02.373" v="416" actId="478"/>
          <ac:cxnSpMkLst>
            <pc:docMk/>
            <pc:sldMk cId="2733635688" sldId="300"/>
            <ac:cxnSpMk id="16" creationId="{24E2FAB3-DBD6-47B5-8108-C9B3CF844099}"/>
          </ac:cxnSpMkLst>
        </pc:cxnChg>
        <pc:cxnChg chg="add del mod">
          <ac:chgData name="Sudhanshu Gupta" userId="02d9610fb3a29086" providerId="OrgId" clId="{3419C2FA-13F4-4AB3-92D4-A61ADAA7E444}" dt="2019-07-24T09:31:01.745" v="415" actId="478"/>
          <ac:cxnSpMkLst>
            <pc:docMk/>
            <pc:sldMk cId="2733635688" sldId="300"/>
            <ac:cxnSpMk id="17" creationId="{EB244392-DEB5-4C7A-A79D-66290D5469A2}"/>
          </ac:cxnSpMkLst>
        </pc:cxnChg>
        <pc:cxnChg chg="add mod">
          <ac:chgData name="Sudhanshu Gupta" userId="02d9610fb3a29086" providerId="OrgId" clId="{3419C2FA-13F4-4AB3-92D4-A61ADAA7E444}" dt="2019-07-24T09:31:59.463" v="459" actId="1076"/>
          <ac:cxnSpMkLst>
            <pc:docMk/>
            <pc:sldMk cId="2733635688" sldId="300"/>
            <ac:cxnSpMk id="18" creationId="{1BFB96C1-8BE9-4835-9321-10612EA3E8C6}"/>
          </ac:cxnSpMkLst>
        </pc:cxnChg>
        <pc:cxnChg chg="add del mod">
          <ac:chgData name="Sudhanshu Gupta" userId="02d9610fb3a29086" providerId="OrgId" clId="{3419C2FA-13F4-4AB3-92D4-A61ADAA7E444}" dt="2019-07-24T09:30:54.643" v="412" actId="478"/>
          <ac:cxnSpMkLst>
            <pc:docMk/>
            <pc:sldMk cId="2733635688" sldId="300"/>
            <ac:cxnSpMk id="19" creationId="{E540ACDE-198F-4CB2-BFD0-C998893A1C22}"/>
          </ac:cxnSpMkLst>
        </pc:cxnChg>
        <pc:cxnChg chg="add mod">
          <ac:chgData name="Sudhanshu Gupta" userId="02d9610fb3a29086" providerId="OrgId" clId="{3419C2FA-13F4-4AB3-92D4-A61ADAA7E444}" dt="2019-07-24T09:31:59.463" v="459" actId="1076"/>
          <ac:cxnSpMkLst>
            <pc:docMk/>
            <pc:sldMk cId="2733635688" sldId="300"/>
            <ac:cxnSpMk id="26" creationId="{AC5EE6E7-945F-431C-A800-E9C64B74C889}"/>
          </ac:cxnSpMkLst>
        </pc:cxnChg>
        <pc:cxnChg chg="add mod">
          <ac:chgData name="Sudhanshu Gupta" userId="02d9610fb3a29086" providerId="OrgId" clId="{3419C2FA-13F4-4AB3-92D4-A61ADAA7E444}" dt="2019-07-24T09:31:25.670" v="427" actId="14100"/>
          <ac:cxnSpMkLst>
            <pc:docMk/>
            <pc:sldMk cId="2733635688" sldId="300"/>
            <ac:cxnSpMk id="29" creationId="{1F459FF5-9A94-4946-B811-9DFCC67F1433}"/>
          </ac:cxnSpMkLst>
        </pc:cxnChg>
      </pc:sldChg>
      <pc:sldChg chg="delSp modSp">
        <pc:chgData name="Sudhanshu Gupta" userId="02d9610fb3a29086" providerId="OrgId" clId="{3419C2FA-13F4-4AB3-92D4-A61ADAA7E444}" dt="2019-07-24T09:34:05.569" v="668" actId="14100"/>
        <pc:sldMkLst>
          <pc:docMk/>
          <pc:sldMk cId="3666079785" sldId="301"/>
        </pc:sldMkLst>
        <pc:spChg chg="mod">
          <ac:chgData name="Sudhanshu Gupta" userId="02d9610fb3a29086" providerId="OrgId" clId="{3419C2FA-13F4-4AB3-92D4-A61ADAA7E444}" dt="2019-07-24T09:32:56.938" v="540" actId="20577"/>
          <ac:spMkLst>
            <pc:docMk/>
            <pc:sldMk cId="3666079785" sldId="301"/>
            <ac:spMk id="4" creationId="{00000000-0000-0000-0000-000000000000}"/>
          </ac:spMkLst>
        </pc:spChg>
        <pc:spChg chg="mod">
          <ac:chgData name="Sudhanshu Gupta" userId="02d9610fb3a29086" providerId="OrgId" clId="{3419C2FA-13F4-4AB3-92D4-A61ADAA7E444}" dt="2019-07-24T09:34:05.569" v="668" actId="14100"/>
          <ac:spMkLst>
            <pc:docMk/>
            <pc:sldMk cId="3666079785" sldId="301"/>
            <ac:spMk id="5" creationId="{96A31D22-AAE8-497E-9E9B-C80FCEA28A2A}"/>
          </ac:spMkLst>
        </pc:spChg>
        <pc:picChg chg="del">
          <ac:chgData name="Sudhanshu Gupta" userId="02d9610fb3a29086" providerId="OrgId" clId="{3419C2FA-13F4-4AB3-92D4-A61ADAA7E444}" dt="2019-07-24T09:32:58.828" v="541" actId="478"/>
          <ac:picMkLst>
            <pc:docMk/>
            <pc:sldMk cId="3666079785" sldId="301"/>
            <ac:picMk id="3" creationId="{3A7763C3-0361-49F1-9BC7-A0A80C02CD18}"/>
          </ac:picMkLst>
        </pc:picChg>
      </pc:sldChg>
      <pc:sldChg chg="addSp modSp add">
        <pc:chgData name="Sudhanshu Gupta" userId="02d9610fb3a29086" providerId="OrgId" clId="{3419C2FA-13F4-4AB3-92D4-A61ADAA7E444}" dt="2019-07-24T09:37:24.531" v="743" actId="207"/>
        <pc:sldMkLst>
          <pc:docMk/>
          <pc:sldMk cId="1838259440" sldId="308"/>
        </pc:sldMkLst>
        <pc:spChg chg="add mod">
          <ac:chgData name="Sudhanshu Gupta" userId="02d9610fb3a29086" providerId="OrgId" clId="{3419C2FA-13F4-4AB3-92D4-A61ADAA7E444}" dt="2019-07-24T09:35:54.224" v="733" actId="108"/>
          <ac:spMkLst>
            <pc:docMk/>
            <pc:sldMk cId="1838259440" sldId="308"/>
            <ac:spMk id="2" creationId="{4887D806-B157-47AD-B0FC-0E2E6671A428}"/>
          </ac:spMkLst>
        </pc:spChg>
        <pc:spChg chg="add mod">
          <ac:chgData name="Sudhanshu Gupta" userId="02d9610fb3a29086" providerId="OrgId" clId="{3419C2FA-13F4-4AB3-92D4-A61ADAA7E444}" dt="2019-07-24T09:37:20.571" v="742" actId="207"/>
          <ac:spMkLst>
            <pc:docMk/>
            <pc:sldMk cId="1838259440" sldId="308"/>
            <ac:spMk id="3" creationId="{75C3BB41-394B-41A4-B859-00D27EED0625}"/>
          </ac:spMkLst>
        </pc:spChg>
        <pc:spChg chg="mod">
          <ac:chgData name="Sudhanshu Gupta" userId="02d9610fb3a29086" providerId="OrgId" clId="{3419C2FA-13F4-4AB3-92D4-A61ADAA7E444}" dt="2019-07-24T09:34:45.556" v="672" actId="6549"/>
          <ac:spMkLst>
            <pc:docMk/>
            <pc:sldMk cId="1838259440" sldId="308"/>
            <ac:spMk id="4" creationId="{00000000-0000-0000-0000-000000000000}"/>
          </ac:spMkLst>
        </pc:spChg>
        <pc:spChg chg="mod">
          <ac:chgData name="Sudhanshu Gupta" userId="02d9610fb3a29086" providerId="OrgId" clId="{3419C2FA-13F4-4AB3-92D4-A61ADAA7E444}" dt="2019-07-24T09:35:26.618" v="727" actId="20577"/>
          <ac:spMkLst>
            <pc:docMk/>
            <pc:sldMk cId="1838259440" sldId="308"/>
            <ac:spMk id="5" creationId="{96A31D22-AAE8-497E-9E9B-C80FCEA28A2A}"/>
          </ac:spMkLst>
        </pc:spChg>
        <pc:spChg chg="add mod">
          <ac:chgData name="Sudhanshu Gupta" userId="02d9610fb3a29086" providerId="OrgId" clId="{3419C2FA-13F4-4AB3-92D4-A61ADAA7E444}" dt="2019-07-24T09:37:24.531" v="743" actId="207"/>
          <ac:spMkLst>
            <pc:docMk/>
            <pc:sldMk cId="1838259440" sldId="308"/>
            <ac:spMk id="6" creationId="{4E057D4C-380E-4A0C-9B72-0AE03AC61823}"/>
          </ac:spMkLst>
        </pc:spChg>
      </pc:sldChg>
      <pc:sldChg chg="addSp delSp modSp add">
        <pc:chgData name="Sudhanshu Gupta" userId="02d9610fb3a29086" providerId="OrgId" clId="{3419C2FA-13F4-4AB3-92D4-A61ADAA7E444}" dt="2019-07-26T04:12:44.742" v="829"/>
        <pc:sldMkLst>
          <pc:docMk/>
          <pc:sldMk cId="921136162" sldId="309"/>
        </pc:sldMkLst>
        <pc:spChg chg="del">
          <ac:chgData name="Sudhanshu Gupta" userId="02d9610fb3a29086" providerId="OrgId" clId="{3419C2FA-13F4-4AB3-92D4-A61ADAA7E444}" dt="2019-07-25T06:52:07.155" v="793" actId="478"/>
          <ac:spMkLst>
            <pc:docMk/>
            <pc:sldMk cId="921136162" sldId="309"/>
            <ac:spMk id="2" creationId="{4887D806-B157-47AD-B0FC-0E2E6671A428}"/>
          </ac:spMkLst>
        </pc:spChg>
        <pc:spChg chg="del mod">
          <ac:chgData name="Sudhanshu Gupta" userId="02d9610fb3a29086" providerId="OrgId" clId="{3419C2FA-13F4-4AB3-92D4-A61ADAA7E444}" dt="2019-07-25T06:52:42.443" v="810" actId="478"/>
          <ac:spMkLst>
            <pc:docMk/>
            <pc:sldMk cId="921136162" sldId="309"/>
            <ac:spMk id="3" creationId="{75C3BB41-394B-41A4-B859-00D27EED0625}"/>
          </ac:spMkLst>
        </pc:spChg>
        <pc:spChg chg="mod">
          <ac:chgData name="Sudhanshu Gupta" userId="02d9610fb3a29086" providerId="OrgId" clId="{3419C2FA-13F4-4AB3-92D4-A61ADAA7E444}" dt="2019-07-24T09:38:50.476" v="746" actId="20577"/>
          <ac:spMkLst>
            <pc:docMk/>
            <pc:sldMk cId="921136162" sldId="309"/>
            <ac:spMk id="4" creationId="{00000000-0000-0000-0000-000000000000}"/>
          </ac:spMkLst>
        </pc:spChg>
        <pc:spChg chg="del mod">
          <ac:chgData name="Sudhanshu Gupta" userId="02d9610fb3a29086" providerId="OrgId" clId="{3419C2FA-13F4-4AB3-92D4-A61ADAA7E444}" dt="2019-07-25T06:52:18.875" v="797" actId="478"/>
          <ac:spMkLst>
            <pc:docMk/>
            <pc:sldMk cId="921136162" sldId="309"/>
            <ac:spMk id="5" creationId="{96A31D22-AAE8-497E-9E9B-C80FCEA28A2A}"/>
          </ac:spMkLst>
        </pc:spChg>
        <pc:spChg chg="del mod">
          <ac:chgData name="Sudhanshu Gupta" userId="02d9610fb3a29086" providerId="OrgId" clId="{3419C2FA-13F4-4AB3-92D4-A61ADAA7E444}" dt="2019-07-25T06:52:46.340" v="812" actId="478"/>
          <ac:spMkLst>
            <pc:docMk/>
            <pc:sldMk cId="921136162" sldId="309"/>
            <ac:spMk id="6" creationId="{4E057D4C-380E-4A0C-9B72-0AE03AC61823}"/>
          </ac:spMkLst>
        </pc:spChg>
        <pc:spChg chg="add mod">
          <ac:chgData name="Sudhanshu Gupta" userId="02d9610fb3a29086" providerId="OrgId" clId="{3419C2FA-13F4-4AB3-92D4-A61ADAA7E444}" dt="2019-07-25T06:52:31.998" v="801" actId="20577"/>
          <ac:spMkLst>
            <pc:docMk/>
            <pc:sldMk cId="921136162" sldId="309"/>
            <ac:spMk id="7" creationId="{7602519A-2AC9-493B-9395-24781E6BB985}"/>
          </ac:spMkLst>
        </pc:spChg>
        <pc:spChg chg="add mod">
          <ac:chgData name="Sudhanshu Gupta" userId="02d9610fb3a29086" providerId="OrgId" clId="{3419C2FA-13F4-4AB3-92D4-A61ADAA7E444}" dt="2019-07-25T07:06:01.610" v="821" actId="14100"/>
          <ac:spMkLst>
            <pc:docMk/>
            <pc:sldMk cId="921136162" sldId="309"/>
            <ac:spMk id="8" creationId="{776C4874-9E55-4839-8735-37968ACAE105}"/>
          </ac:spMkLst>
        </pc:spChg>
        <pc:picChg chg="add del mod">
          <ac:chgData name="Sudhanshu Gupta" userId="02d9610fb3a29086" providerId="OrgId" clId="{3419C2FA-13F4-4AB3-92D4-A61ADAA7E444}" dt="2019-07-26T04:12:44.742" v="829"/>
          <ac:picMkLst>
            <pc:docMk/>
            <pc:sldMk cId="921136162" sldId="309"/>
            <ac:picMk id="1026" creationId="{0512FF35-1881-47C2-91C5-B42E7B78F682}"/>
          </ac:picMkLst>
        </pc:picChg>
      </pc:sldChg>
      <pc:sldChg chg="modSp add">
        <pc:chgData name="Sudhanshu Gupta" userId="02d9610fb3a29086" providerId="OrgId" clId="{3419C2FA-13F4-4AB3-92D4-A61ADAA7E444}" dt="2019-07-25T06:41:50.108" v="792" actId="20577"/>
        <pc:sldMkLst>
          <pc:docMk/>
          <pc:sldMk cId="285477973" sldId="310"/>
        </pc:sldMkLst>
        <pc:spChg chg="mod">
          <ac:chgData name="Sudhanshu Gupta" userId="02d9610fb3a29086" providerId="OrgId" clId="{3419C2FA-13F4-4AB3-92D4-A61ADAA7E444}" dt="2019-07-25T06:41:37.358" v="779" actId="20577"/>
          <ac:spMkLst>
            <pc:docMk/>
            <pc:sldMk cId="285477973" sldId="310"/>
            <ac:spMk id="2" creationId="{D6C74428-86ED-4AEE-804A-2E6618282CCB}"/>
          </ac:spMkLst>
        </pc:spChg>
        <pc:spChg chg="mod">
          <ac:chgData name="Sudhanshu Gupta" userId="02d9610fb3a29086" providerId="OrgId" clId="{3419C2FA-13F4-4AB3-92D4-A61ADAA7E444}" dt="2019-07-25T06:41:50.108" v="792" actId="20577"/>
          <ac:spMkLst>
            <pc:docMk/>
            <pc:sldMk cId="285477973" sldId="310"/>
            <ac:spMk id="3" creationId="{6279A10C-D865-48CD-8881-D8BA9E84D4D4}"/>
          </ac:spMkLst>
        </pc:spChg>
      </pc:sldChg>
      <pc:sldChg chg="addSp delSp modSp add">
        <pc:chgData name="Sudhanshu Gupta" userId="02d9610fb3a29086" providerId="OrgId" clId="{3419C2FA-13F4-4AB3-92D4-A61ADAA7E444}" dt="2019-07-26T04:58:42.162" v="939" actId="1076"/>
        <pc:sldMkLst>
          <pc:docMk/>
          <pc:sldMk cId="2168659129" sldId="311"/>
        </pc:sldMkLst>
        <pc:spChg chg="mod">
          <ac:chgData name="Sudhanshu Gupta" userId="02d9610fb3a29086" providerId="OrgId" clId="{3419C2FA-13F4-4AB3-92D4-A61ADAA7E444}" dt="2019-07-26T04:13:05.913" v="836" actId="27636"/>
          <ac:spMkLst>
            <pc:docMk/>
            <pc:sldMk cId="2168659129" sldId="311"/>
            <ac:spMk id="2" creationId="{4DAD56B6-6E13-4853-8CF8-01F33A6EAD67}"/>
          </ac:spMkLst>
        </pc:spChg>
        <pc:spChg chg="del">
          <ac:chgData name="Sudhanshu Gupta" userId="02d9610fb3a29086" providerId="OrgId" clId="{3419C2FA-13F4-4AB3-92D4-A61ADAA7E444}" dt="2019-07-26T04:12:47.685" v="830" actId="478"/>
          <ac:spMkLst>
            <pc:docMk/>
            <pc:sldMk cId="2168659129" sldId="311"/>
            <ac:spMk id="3" creationId="{7F97E23B-D9DE-4AA0-A0CC-98FB33341E77}"/>
          </ac:spMkLst>
        </pc:spChg>
        <pc:spChg chg="add del mod">
          <ac:chgData name="Sudhanshu Gupta" userId="02d9610fb3a29086" providerId="OrgId" clId="{3419C2FA-13F4-4AB3-92D4-A61ADAA7E444}" dt="2019-07-26T04:14:11.653" v="840"/>
          <ac:spMkLst>
            <pc:docMk/>
            <pc:sldMk cId="2168659129" sldId="311"/>
            <ac:spMk id="5" creationId="{AA11E3F1-AEFB-4BFF-9AA3-B229AD1CDB2B}"/>
          </ac:spMkLst>
        </pc:spChg>
        <pc:spChg chg="add del mod">
          <ac:chgData name="Sudhanshu Gupta" userId="02d9610fb3a29086" providerId="OrgId" clId="{3419C2FA-13F4-4AB3-92D4-A61ADAA7E444}" dt="2019-07-26T04:14:44.910" v="871"/>
          <ac:spMkLst>
            <pc:docMk/>
            <pc:sldMk cId="2168659129" sldId="311"/>
            <ac:spMk id="6" creationId="{112C8E01-38B3-409B-8192-8F95BE0831C9}"/>
          </ac:spMkLst>
        </pc:spChg>
        <pc:spChg chg="add del mod">
          <ac:chgData name="Sudhanshu Gupta" userId="02d9610fb3a29086" providerId="OrgId" clId="{3419C2FA-13F4-4AB3-92D4-A61ADAA7E444}" dt="2019-07-26T04:14:44.892" v="869" actId="478"/>
          <ac:spMkLst>
            <pc:docMk/>
            <pc:sldMk cId="2168659129" sldId="311"/>
            <ac:spMk id="7" creationId="{A939102B-A410-4673-A706-DC5DFA98E440}"/>
          </ac:spMkLst>
        </pc:spChg>
        <pc:spChg chg="add mod">
          <ac:chgData name="Sudhanshu Gupta" userId="02d9610fb3a29086" providerId="OrgId" clId="{3419C2FA-13F4-4AB3-92D4-A61ADAA7E444}" dt="2019-07-26T04:54:19.972" v="909" actId="14100"/>
          <ac:spMkLst>
            <pc:docMk/>
            <pc:sldMk cId="2168659129" sldId="311"/>
            <ac:spMk id="8" creationId="{E9CF42D8-A429-46DD-A167-D83447AAC4B2}"/>
          </ac:spMkLst>
        </pc:spChg>
        <pc:spChg chg="add del">
          <ac:chgData name="Sudhanshu Gupta" userId="02d9610fb3a29086" providerId="OrgId" clId="{3419C2FA-13F4-4AB3-92D4-A61ADAA7E444}" dt="2019-07-26T04:49:46.136" v="880"/>
          <ac:spMkLst>
            <pc:docMk/>
            <pc:sldMk cId="2168659129" sldId="311"/>
            <ac:spMk id="9" creationId="{2AFD6549-8AD5-4996-AB38-D1B63CA7955F}"/>
          </ac:spMkLst>
        </pc:spChg>
        <pc:spChg chg="add del">
          <ac:chgData name="Sudhanshu Gupta" userId="02d9610fb3a29086" providerId="OrgId" clId="{3419C2FA-13F4-4AB3-92D4-A61ADAA7E444}" dt="2019-07-26T04:49:51.048" v="884"/>
          <ac:spMkLst>
            <pc:docMk/>
            <pc:sldMk cId="2168659129" sldId="311"/>
            <ac:spMk id="10" creationId="{A65178A9-2058-4D9D-9C1D-B52F11B5F583}"/>
          </ac:spMkLst>
        </pc:spChg>
        <pc:spChg chg="add mod">
          <ac:chgData name="Sudhanshu Gupta" userId="02d9610fb3a29086" providerId="OrgId" clId="{3419C2FA-13F4-4AB3-92D4-A61ADAA7E444}" dt="2019-07-26T04:55:20.444" v="913" actId="207"/>
          <ac:spMkLst>
            <pc:docMk/>
            <pc:sldMk cId="2168659129" sldId="311"/>
            <ac:spMk id="11" creationId="{F0DA69F6-20C6-4ACB-9303-C4000EE080A9}"/>
          </ac:spMkLst>
        </pc:spChg>
        <pc:spChg chg="add mod">
          <ac:chgData name="Sudhanshu Gupta" userId="02d9610fb3a29086" providerId="OrgId" clId="{3419C2FA-13F4-4AB3-92D4-A61ADAA7E444}" dt="2019-07-26T04:54:15.951" v="907" actId="14100"/>
          <ac:spMkLst>
            <pc:docMk/>
            <pc:sldMk cId="2168659129" sldId="311"/>
            <ac:spMk id="12" creationId="{940373B1-4BEA-4EA1-93D2-7E427459504B}"/>
          </ac:spMkLst>
        </pc:spChg>
        <pc:spChg chg="add mod">
          <ac:chgData name="Sudhanshu Gupta" userId="02d9610fb3a29086" providerId="OrgId" clId="{3419C2FA-13F4-4AB3-92D4-A61ADAA7E444}" dt="2019-07-26T04:56:22.022" v="920" actId="20577"/>
          <ac:spMkLst>
            <pc:docMk/>
            <pc:sldMk cId="2168659129" sldId="311"/>
            <ac:spMk id="13" creationId="{82973F5A-06B2-463C-B1EE-DD2D942DBDEB}"/>
          </ac:spMkLst>
        </pc:spChg>
        <pc:spChg chg="add mod">
          <ac:chgData name="Sudhanshu Gupta" userId="02d9610fb3a29086" providerId="OrgId" clId="{3419C2FA-13F4-4AB3-92D4-A61ADAA7E444}" dt="2019-07-26T04:56:43.274" v="923" actId="1076"/>
          <ac:spMkLst>
            <pc:docMk/>
            <pc:sldMk cId="2168659129" sldId="311"/>
            <ac:spMk id="14" creationId="{087AB4FF-6CF6-45AB-B3BD-B2812836E9AB}"/>
          </ac:spMkLst>
        </pc:spChg>
        <pc:spChg chg="add mod">
          <ac:chgData name="Sudhanshu Gupta" userId="02d9610fb3a29086" providerId="OrgId" clId="{3419C2FA-13F4-4AB3-92D4-A61ADAA7E444}" dt="2019-07-26T04:58:42.162" v="939" actId="1076"/>
          <ac:spMkLst>
            <pc:docMk/>
            <pc:sldMk cId="2168659129" sldId="311"/>
            <ac:spMk id="15" creationId="{0ED291F6-8510-4B9B-A148-B4292721D3E2}"/>
          </ac:spMkLst>
        </pc:spChg>
        <pc:picChg chg="add mod">
          <ac:chgData name="Sudhanshu Gupta" userId="02d9610fb3a29086" providerId="OrgId" clId="{3419C2FA-13F4-4AB3-92D4-A61ADAA7E444}" dt="2019-07-26T04:56:12.770" v="918" actId="1076"/>
          <ac:picMkLst>
            <pc:docMk/>
            <pc:sldMk cId="2168659129" sldId="311"/>
            <ac:picMk id="4" creationId="{D941E0FF-2456-4D3D-9AD9-B96BA9604608}"/>
          </ac:picMkLst>
        </pc:picChg>
      </pc:sldChg>
      <pc:sldChg chg="delSp modSp add ord">
        <pc:chgData name="Sudhanshu Gupta" userId="02d9610fb3a29086" providerId="OrgId" clId="{3419C2FA-13F4-4AB3-92D4-A61ADAA7E444}" dt="2019-07-31T05:46:40.909" v="1007" actId="20577"/>
        <pc:sldMkLst>
          <pc:docMk/>
          <pc:sldMk cId="344768268" sldId="312"/>
        </pc:sldMkLst>
        <pc:spChg chg="mod">
          <ac:chgData name="Sudhanshu Gupta" userId="02d9610fb3a29086" providerId="OrgId" clId="{3419C2FA-13F4-4AB3-92D4-A61ADAA7E444}" dt="2019-07-31T05:46:40.909" v="1007" actId="20577"/>
          <ac:spMkLst>
            <pc:docMk/>
            <pc:sldMk cId="344768268" sldId="312"/>
            <ac:spMk id="2" creationId="{4DAD56B6-6E13-4853-8CF8-01F33A6EAD67}"/>
          </ac:spMkLst>
        </pc:spChg>
        <pc:spChg chg="del">
          <ac:chgData name="Sudhanshu Gupta" userId="02d9610fb3a29086" providerId="OrgId" clId="{3419C2FA-13F4-4AB3-92D4-A61ADAA7E444}" dt="2019-07-26T08:54:22.247" v="962" actId="478"/>
          <ac:spMkLst>
            <pc:docMk/>
            <pc:sldMk cId="344768268" sldId="312"/>
            <ac:spMk id="3" creationId="{7F97E23B-D9DE-4AA0-A0CC-98FB33341E77}"/>
          </ac:spMkLst>
        </pc:spChg>
      </pc:sldChg>
      <pc:sldChg chg="addSp delSp modSp add">
        <pc:chgData name="Sudhanshu Gupta" userId="02d9610fb3a29086" providerId="OrgId" clId="{3419C2FA-13F4-4AB3-92D4-A61ADAA7E444}" dt="2019-07-31T09:15:25.156" v="1048" actId="478"/>
        <pc:sldMkLst>
          <pc:docMk/>
          <pc:sldMk cId="3290301890" sldId="313"/>
        </pc:sldMkLst>
        <pc:spChg chg="del">
          <ac:chgData name="Sudhanshu Gupta" userId="02d9610fb3a29086" providerId="OrgId" clId="{3419C2FA-13F4-4AB3-92D4-A61ADAA7E444}" dt="2019-07-31T09:14:56.108" v="1042" actId="478"/>
          <ac:spMkLst>
            <pc:docMk/>
            <pc:sldMk cId="3290301890" sldId="313"/>
            <ac:spMk id="2" creationId="{4DAD56B6-6E13-4853-8CF8-01F33A6EAD67}"/>
          </ac:spMkLst>
        </pc:spChg>
        <pc:spChg chg="del">
          <ac:chgData name="Sudhanshu Gupta" userId="02d9610fb3a29086" providerId="OrgId" clId="{3419C2FA-13F4-4AB3-92D4-A61ADAA7E444}" dt="2019-07-31T09:14:56.108" v="1042" actId="478"/>
          <ac:spMkLst>
            <pc:docMk/>
            <pc:sldMk cId="3290301890" sldId="313"/>
            <ac:spMk id="3" creationId="{7F97E23B-D9DE-4AA0-A0CC-98FB33341E77}"/>
          </ac:spMkLst>
        </pc:spChg>
        <pc:spChg chg="add del">
          <ac:chgData name="Sudhanshu Gupta" userId="02d9610fb3a29086" providerId="OrgId" clId="{3419C2FA-13F4-4AB3-92D4-A61ADAA7E444}" dt="2019-07-31T09:14:56.108" v="1042" actId="478"/>
          <ac:spMkLst>
            <pc:docMk/>
            <pc:sldMk cId="3290301890" sldId="313"/>
            <ac:spMk id="4" creationId="{55F6EEBC-09F2-4537-9B17-FC5877B1CFEC}"/>
          </ac:spMkLst>
        </pc:spChg>
        <pc:spChg chg="add del mod">
          <ac:chgData name="Sudhanshu Gupta" userId="02d9610fb3a29086" providerId="OrgId" clId="{3419C2FA-13F4-4AB3-92D4-A61ADAA7E444}" dt="2019-07-31T09:15:25.156" v="1048" actId="478"/>
          <ac:spMkLst>
            <pc:docMk/>
            <pc:sldMk cId="3290301890" sldId="313"/>
            <ac:spMk id="5" creationId="{07812B1E-B9A7-4FEF-A209-C4AD0A45E93D}"/>
          </ac:spMkLst>
        </pc:spChg>
      </pc:sldChg>
      <pc:sldChg chg="add">
        <pc:chgData name="Sudhanshu Gupta" userId="02d9610fb3a29086" providerId="OrgId" clId="{3419C2FA-13F4-4AB3-92D4-A61ADAA7E444}" dt="2019-07-26T04:12:40.647" v="827"/>
        <pc:sldMkLst>
          <pc:docMk/>
          <pc:sldMk cId="679544091" sldId="314"/>
        </pc:sldMkLst>
      </pc:sldChg>
      <pc:sldChg chg="add">
        <pc:chgData name="Sudhanshu Gupta" userId="02d9610fb3a29086" providerId="OrgId" clId="{3419C2FA-13F4-4AB3-92D4-A61ADAA7E444}" dt="2019-07-26T04:12:40.802" v="828"/>
        <pc:sldMkLst>
          <pc:docMk/>
          <pc:sldMk cId="169841879" sldId="315"/>
        </pc:sldMkLst>
      </pc:sldChg>
      <pc:sldChg chg="addSp delSp modSp add">
        <pc:chgData name="Sudhanshu Gupta" userId="02d9610fb3a29086" providerId="OrgId" clId="{3419C2FA-13F4-4AB3-92D4-A61ADAA7E444}" dt="2019-07-31T09:18:13.100" v="1064" actId="1076"/>
        <pc:sldMkLst>
          <pc:docMk/>
          <pc:sldMk cId="4281151209" sldId="316"/>
        </pc:sldMkLst>
        <pc:spChg chg="mod">
          <ac:chgData name="Sudhanshu Gupta" userId="02d9610fb3a29086" providerId="OrgId" clId="{3419C2FA-13F4-4AB3-92D4-A61ADAA7E444}" dt="2019-07-31T05:46:58.389" v="1021" actId="20577"/>
          <ac:spMkLst>
            <pc:docMk/>
            <pc:sldMk cId="4281151209" sldId="316"/>
            <ac:spMk id="2" creationId="{4DAD56B6-6E13-4853-8CF8-01F33A6EAD67}"/>
          </ac:spMkLst>
        </pc:spChg>
        <pc:spChg chg="add del">
          <ac:chgData name="Sudhanshu Gupta" userId="02d9610fb3a29086" providerId="OrgId" clId="{3419C2FA-13F4-4AB3-92D4-A61ADAA7E444}" dt="2019-07-31T09:13:35.995" v="1036" actId="478"/>
          <ac:spMkLst>
            <pc:docMk/>
            <pc:sldMk cId="4281151209" sldId="316"/>
            <ac:spMk id="3" creationId="{5E651D80-9549-44A5-9845-FFEB0FD2A01C}"/>
          </ac:spMkLst>
        </pc:spChg>
        <pc:spChg chg="add del">
          <ac:chgData name="Sudhanshu Gupta" userId="02d9610fb3a29086" providerId="OrgId" clId="{3419C2FA-13F4-4AB3-92D4-A61ADAA7E444}" dt="2019-07-31T09:14:34.823" v="1040"/>
          <ac:spMkLst>
            <pc:docMk/>
            <pc:sldMk cId="4281151209" sldId="316"/>
            <ac:spMk id="6" creationId="{244AF08D-392C-45E8-B1E2-8EEF4B8481C6}"/>
          </ac:spMkLst>
        </pc:spChg>
        <pc:spChg chg="mod">
          <ac:chgData name="Sudhanshu Gupta" userId="02d9610fb3a29086" providerId="OrgId" clId="{3419C2FA-13F4-4AB3-92D4-A61ADAA7E444}" dt="2019-07-31T09:13:05.085" v="1034" actId="108"/>
          <ac:spMkLst>
            <pc:docMk/>
            <pc:sldMk cId="4281151209" sldId="316"/>
            <ac:spMk id="8" creationId="{E9CF42D8-A429-46DD-A167-D83447AAC4B2}"/>
          </ac:spMkLst>
        </pc:spChg>
        <pc:spChg chg="add mod">
          <ac:chgData name="Sudhanshu Gupta" userId="02d9610fb3a29086" providerId="OrgId" clId="{3419C2FA-13F4-4AB3-92D4-A61ADAA7E444}" dt="2019-07-31T09:18:05.040" v="1062" actId="20577"/>
          <ac:spMkLst>
            <pc:docMk/>
            <pc:sldMk cId="4281151209" sldId="316"/>
            <ac:spMk id="9" creationId="{21F11575-93F8-4D2B-9E66-D55363807A55}"/>
          </ac:spMkLst>
        </pc:spChg>
        <pc:spChg chg="del">
          <ac:chgData name="Sudhanshu Gupta" userId="02d9610fb3a29086" providerId="OrgId" clId="{3419C2FA-13F4-4AB3-92D4-A61ADAA7E444}" dt="2019-07-31T05:49:53.233" v="1022" actId="478"/>
          <ac:spMkLst>
            <pc:docMk/>
            <pc:sldMk cId="4281151209" sldId="316"/>
            <ac:spMk id="11" creationId="{F0DA69F6-20C6-4ACB-9303-C4000EE080A9}"/>
          </ac:spMkLst>
        </pc:spChg>
        <pc:spChg chg="del">
          <ac:chgData name="Sudhanshu Gupta" userId="02d9610fb3a29086" providerId="OrgId" clId="{3419C2FA-13F4-4AB3-92D4-A61ADAA7E444}" dt="2019-07-31T05:49:55.951" v="1023" actId="478"/>
          <ac:spMkLst>
            <pc:docMk/>
            <pc:sldMk cId="4281151209" sldId="316"/>
            <ac:spMk id="12" creationId="{940373B1-4BEA-4EA1-93D2-7E427459504B}"/>
          </ac:spMkLst>
        </pc:spChg>
        <pc:spChg chg="del">
          <ac:chgData name="Sudhanshu Gupta" userId="02d9610fb3a29086" providerId="OrgId" clId="{3419C2FA-13F4-4AB3-92D4-A61ADAA7E444}" dt="2019-07-31T05:49:53.233" v="1022" actId="478"/>
          <ac:spMkLst>
            <pc:docMk/>
            <pc:sldMk cId="4281151209" sldId="316"/>
            <ac:spMk id="13" creationId="{82973F5A-06B2-463C-B1EE-DD2D942DBDEB}"/>
          </ac:spMkLst>
        </pc:spChg>
        <pc:spChg chg="del">
          <ac:chgData name="Sudhanshu Gupta" userId="02d9610fb3a29086" providerId="OrgId" clId="{3419C2FA-13F4-4AB3-92D4-A61ADAA7E444}" dt="2019-07-31T05:49:53.233" v="1022" actId="478"/>
          <ac:spMkLst>
            <pc:docMk/>
            <pc:sldMk cId="4281151209" sldId="316"/>
            <ac:spMk id="14" creationId="{087AB4FF-6CF6-45AB-B3BD-B2812836E9AB}"/>
          </ac:spMkLst>
        </pc:spChg>
        <pc:spChg chg="del">
          <ac:chgData name="Sudhanshu Gupta" userId="02d9610fb3a29086" providerId="OrgId" clId="{3419C2FA-13F4-4AB3-92D4-A61ADAA7E444}" dt="2019-07-31T05:49:53.233" v="1022" actId="478"/>
          <ac:spMkLst>
            <pc:docMk/>
            <pc:sldMk cId="4281151209" sldId="316"/>
            <ac:spMk id="15" creationId="{0ED291F6-8510-4B9B-A148-B4292721D3E2}"/>
          </ac:spMkLst>
        </pc:spChg>
        <pc:picChg chg="del">
          <ac:chgData name="Sudhanshu Gupta" userId="02d9610fb3a29086" providerId="OrgId" clId="{3419C2FA-13F4-4AB3-92D4-A61ADAA7E444}" dt="2019-07-31T05:49:53.233" v="1022" actId="478"/>
          <ac:picMkLst>
            <pc:docMk/>
            <pc:sldMk cId="4281151209" sldId="316"/>
            <ac:picMk id="4" creationId="{D941E0FF-2456-4D3D-9AD9-B96BA9604608}"/>
          </ac:picMkLst>
        </pc:picChg>
        <pc:picChg chg="add mod">
          <ac:chgData name="Sudhanshu Gupta" userId="02d9610fb3a29086" providerId="OrgId" clId="{3419C2FA-13F4-4AB3-92D4-A61ADAA7E444}" dt="2019-07-31T09:17:51.635" v="1058" actId="1076"/>
          <ac:picMkLst>
            <pc:docMk/>
            <pc:sldMk cId="4281151209" sldId="316"/>
            <ac:picMk id="5" creationId="{9AE615A6-3DD9-4644-A375-3543D60879C8}"/>
          </ac:picMkLst>
        </pc:picChg>
        <pc:picChg chg="add mod">
          <ac:chgData name="Sudhanshu Gupta" userId="02d9610fb3a29086" providerId="OrgId" clId="{3419C2FA-13F4-4AB3-92D4-A61ADAA7E444}" dt="2019-07-31T09:17:54.611" v="1059" actId="1076"/>
          <ac:picMkLst>
            <pc:docMk/>
            <pc:sldMk cId="4281151209" sldId="316"/>
            <ac:picMk id="7" creationId="{84B55056-22BC-4D1C-AAC7-82B2C9270A71}"/>
          </ac:picMkLst>
        </pc:picChg>
        <pc:picChg chg="add mod">
          <ac:chgData name="Sudhanshu Gupta" userId="02d9610fb3a29086" providerId="OrgId" clId="{3419C2FA-13F4-4AB3-92D4-A61ADAA7E444}" dt="2019-07-31T09:18:13.100" v="1064" actId="1076"/>
          <ac:picMkLst>
            <pc:docMk/>
            <pc:sldMk cId="4281151209" sldId="316"/>
            <ac:picMk id="10" creationId="{4614580C-19AD-4018-A7BE-005E72B11471}"/>
          </ac:picMkLst>
        </pc:picChg>
      </pc:sldChg>
      <pc:sldChg chg="delSp modSp add">
        <pc:chgData name="Sudhanshu Gupta" userId="02d9610fb3a29086" providerId="OrgId" clId="{3419C2FA-13F4-4AB3-92D4-A61ADAA7E444}" dt="2019-07-31T09:22:35.822" v="1090" actId="478"/>
        <pc:sldMkLst>
          <pc:docMk/>
          <pc:sldMk cId="1712993538" sldId="317"/>
        </pc:sldMkLst>
        <pc:spChg chg="mod">
          <ac:chgData name="Sudhanshu Gupta" userId="02d9610fb3a29086" providerId="OrgId" clId="{3419C2FA-13F4-4AB3-92D4-A61ADAA7E444}" dt="2019-07-31T09:22:28.025" v="1086" actId="20577"/>
          <ac:spMkLst>
            <pc:docMk/>
            <pc:sldMk cId="1712993538" sldId="317"/>
            <ac:spMk id="2" creationId="{4DAD56B6-6E13-4853-8CF8-01F33A6EAD67}"/>
          </ac:spMkLst>
        </pc:spChg>
        <pc:spChg chg="del">
          <ac:chgData name="Sudhanshu Gupta" userId="02d9610fb3a29086" providerId="OrgId" clId="{3419C2FA-13F4-4AB3-92D4-A61ADAA7E444}" dt="2019-07-31T09:22:32.311" v="1087" actId="478"/>
          <ac:spMkLst>
            <pc:docMk/>
            <pc:sldMk cId="1712993538" sldId="317"/>
            <ac:spMk id="9" creationId="{21F11575-93F8-4D2B-9E66-D55363807A55}"/>
          </ac:spMkLst>
        </pc:spChg>
        <pc:picChg chg="del">
          <ac:chgData name="Sudhanshu Gupta" userId="02d9610fb3a29086" providerId="OrgId" clId="{3419C2FA-13F4-4AB3-92D4-A61ADAA7E444}" dt="2019-07-31T09:22:35.822" v="1090" actId="478"/>
          <ac:picMkLst>
            <pc:docMk/>
            <pc:sldMk cId="1712993538" sldId="317"/>
            <ac:picMk id="5" creationId="{9AE615A6-3DD9-4644-A375-3543D60879C8}"/>
          </ac:picMkLst>
        </pc:picChg>
        <pc:picChg chg="del">
          <ac:chgData name="Sudhanshu Gupta" userId="02d9610fb3a29086" providerId="OrgId" clId="{3419C2FA-13F4-4AB3-92D4-A61ADAA7E444}" dt="2019-07-31T09:22:35.231" v="1089" actId="478"/>
          <ac:picMkLst>
            <pc:docMk/>
            <pc:sldMk cId="1712993538" sldId="317"/>
            <ac:picMk id="7" creationId="{84B55056-22BC-4D1C-AAC7-82B2C9270A71}"/>
          </ac:picMkLst>
        </pc:picChg>
        <pc:picChg chg="del">
          <ac:chgData name="Sudhanshu Gupta" userId="02d9610fb3a29086" providerId="OrgId" clId="{3419C2FA-13F4-4AB3-92D4-A61ADAA7E444}" dt="2019-07-31T09:22:34.094" v="1088" actId="478"/>
          <ac:picMkLst>
            <pc:docMk/>
            <pc:sldMk cId="1712993538" sldId="317"/>
            <ac:picMk id="10" creationId="{4614580C-19AD-4018-A7BE-005E72B114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7/26/2019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Time-Sensitive_Networking#Selection_of_communication_paths,_reservation_and_fault-tolera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Cocktail_party_eff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2236" y="2404534"/>
            <a:ext cx="7766936" cy="1646302"/>
          </a:xfrm>
        </p:spPr>
        <p:txBody>
          <a:bodyPr/>
          <a:lstStyle/>
          <a:p>
            <a:pPr algn="ctr"/>
            <a:r>
              <a:rPr lang="en-US" dirty="0"/>
              <a:t>Machine Learning</a:t>
            </a:r>
            <a:endParaRPr lang="en-US" dirty="0">
              <a:solidFill>
                <a:schemeClr val="tx1"/>
              </a:solidFill>
            </a:endParaRPr>
          </a:p>
        </p:txBody>
      </p:sp>
      <p:sp>
        <p:nvSpPr>
          <p:cNvPr id="3" name="Subtitle 2"/>
          <p:cNvSpPr>
            <a:spLocks noGrp="1"/>
          </p:cNvSpPr>
          <p:nvPr>
            <p:ph type="subTitle" idx="1"/>
          </p:nvPr>
        </p:nvSpPr>
        <p:spPr>
          <a:xfrm>
            <a:off x="1779629" y="5070740"/>
            <a:ext cx="7766936" cy="1096899"/>
          </a:xfrm>
        </p:spPr>
        <p:txBody>
          <a:bodyPr>
            <a:normAutofit lnSpcReduction="10000"/>
          </a:bodyPr>
          <a:lstStyle/>
          <a:p>
            <a:r>
              <a:rPr lang="en-US" dirty="0"/>
              <a:t>Presenter : </a:t>
            </a:r>
          </a:p>
          <a:p>
            <a:r>
              <a:rPr lang="en-US" dirty="0"/>
              <a:t>Sudhanshu Gupta</a:t>
            </a:r>
          </a:p>
          <a:p>
            <a:r>
              <a:rPr lang="en-US" dirty="0"/>
              <a:t>BSP SW Team</a:t>
            </a:r>
          </a:p>
        </p:txBody>
      </p:sp>
    </p:spTree>
    <p:extLst>
      <p:ext uri="{BB962C8B-B14F-4D97-AF65-F5344CB8AC3E}">
        <p14:creationId xmlns:p14="http://schemas.microsoft.com/office/powerpoint/2010/main" val="375066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56B6-6E13-4853-8CF8-01F33A6EAD67}"/>
              </a:ext>
            </a:extLst>
          </p:cNvPr>
          <p:cNvSpPr>
            <a:spLocks noGrp="1"/>
          </p:cNvSpPr>
          <p:nvPr>
            <p:ph type="title"/>
          </p:nvPr>
        </p:nvSpPr>
        <p:spPr>
          <a:xfrm>
            <a:off x="677334" y="609600"/>
            <a:ext cx="8596668" cy="519696"/>
          </a:xfrm>
        </p:spPr>
        <p:txBody>
          <a:bodyPr>
            <a:normAutofit fontScale="90000"/>
          </a:bodyPr>
          <a:lstStyle/>
          <a:p>
            <a:r>
              <a:rPr lang="en-US" dirty="0"/>
              <a:t>Cost Function</a:t>
            </a:r>
          </a:p>
        </p:txBody>
      </p:sp>
      <p:sp>
        <p:nvSpPr>
          <p:cNvPr id="8" name="Rectangle 7">
            <a:extLst>
              <a:ext uri="{FF2B5EF4-FFF2-40B4-BE49-F238E27FC236}">
                <a16:creationId xmlns:a16="http://schemas.microsoft.com/office/drawing/2014/main" id="{E9CF42D8-A429-46DD-A167-D83447AAC4B2}"/>
              </a:ext>
            </a:extLst>
          </p:cNvPr>
          <p:cNvSpPr/>
          <p:nvPr/>
        </p:nvSpPr>
        <p:spPr>
          <a:xfrm>
            <a:off x="677333" y="1636752"/>
            <a:ext cx="9235152" cy="415498"/>
          </a:xfrm>
          <a:prstGeom prst="rect">
            <a:avLst/>
          </a:prstGeom>
          <a:noFill/>
        </p:spPr>
        <p:txBody>
          <a:bodyPr wrap="square" rtlCol="0">
            <a:spAutoFit/>
          </a:bodyPr>
          <a:lstStyle/>
          <a:p>
            <a:r>
              <a:rPr lang="en-US" sz="1050" dirty="0"/>
              <a:t>We can measure the accuracy of our hypothesis function by using a cost function. This takes an average difference (actually a fancier version of an average) of all the results of the hypothesis with inputs from x's and the actual output y's.</a:t>
            </a:r>
          </a:p>
        </p:txBody>
      </p:sp>
      <p:pic>
        <p:nvPicPr>
          <p:cNvPr id="5" name="Picture 4">
            <a:extLst>
              <a:ext uri="{FF2B5EF4-FFF2-40B4-BE49-F238E27FC236}">
                <a16:creationId xmlns:a16="http://schemas.microsoft.com/office/drawing/2014/main" id="{9AE615A6-3DD9-4644-A375-3543D60879C8}"/>
              </a:ext>
            </a:extLst>
          </p:cNvPr>
          <p:cNvPicPr>
            <a:picLocks noChangeAspect="1"/>
          </p:cNvPicPr>
          <p:nvPr/>
        </p:nvPicPr>
        <p:blipFill>
          <a:blip r:embed="rId2"/>
          <a:stretch>
            <a:fillRect/>
          </a:stretch>
        </p:blipFill>
        <p:spPr>
          <a:xfrm>
            <a:off x="677333" y="2273956"/>
            <a:ext cx="4143375" cy="571500"/>
          </a:xfrm>
          <a:prstGeom prst="rect">
            <a:avLst/>
          </a:prstGeom>
        </p:spPr>
      </p:pic>
      <p:pic>
        <p:nvPicPr>
          <p:cNvPr id="7" name="Picture 6">
            <a:extLst>
              <a:ext uri="{FF2B5EF4-FFF2-40B4-BE49-F238E27FC236}">
                <a16:creationId xmlns:a16="http://schemas.microsoft.com/office/drawing/2014/main" id="{84B55056-22BC-4D1C-AAC7-82B2C9270A71}"/>
              </a:ext>
            </a:extLst>
          </p:cNvPr>
          <p:cNvPicPr>
            <a:picLocks noChangeAspect="1"/>
          </p:cNvPicPr>
          <p:nvPr/>
        </p:nvPicPr>
        <p:blipFill>
          <a:blip r:embed="rId3"/>
          <a:stretch>
            <a:fillRect/>
          </a:stretch>
        </p:blipFill>
        <p:spPr>
          <a:xfrm>
            <a:off x="677333" y="2798733"/>
            <a:ext cx="8143875" cy="447675"/>
          </a:xfrm>
          <a:prstGeom prst="rect">
            <a:avLst/>
          </a:prstGeom>
        </p:spPr>
      </p:pic>
      <p:sp>
        <p:nvSpPr>
          <p:cNvPr id="9" name="Rectangle 8">
            <a:extLst>
              <a:ext uri="{FF2B5EF4-FFF2-40B4-BE49-F238E27FC236}">
                <a16:creationId xmlns:a16="http://schemas.microsoft.com/office/drawing/2014/main" id="{21F11575-93F8-4D2B-9E66-D55363807A55}"/>
              </a:ext>
            </a:extLst>
          </p:cNvPr>
          <p:cNvSpPr/>
          <p:nvPr/>
        </p:nvSpPr>
        <p:spPr>
          <a:xfrm>
            <a:off x="677333" y="3647361"/>
            <a:ext cx="6096000" cy="415498"/>
          </a:xfrm>
          <a:prstGeom prst="rect">
            <a:avLst/>
          </a:prstGeom>
          <a:noFill/>
        </p:spPr>
        <p:txBody>
          <a:bodyPr wrap="square" rtlCol="0">
            <a:spAutoFit/>
          </a:bodyPr>
          <a:lstStyle/>
          <a:p>
            <a:r>
              <a:rPr lang="en-US" sz="1050" dirty="0"/>
              <a:t>This function is otherwise called the </a:t>
            </a:r>
          </a:p>
          <a:p>
            <a:r>
              <a:rPr lang="en-US" sz="1050" dirty="0">
                <a:solidFill>
                  <a:schemeClr val="accent2"/>
                </a:solidFill>
              </a:rPr>
              <a:t>"Squared error function"</a:t>
            </a:r>
            <a:r>
              <a:rPr lang="en-US" sz="1050" dirty="0"/>
              <a:t>, or </a:t>
            </a:r>
            <a:r>
              <a:rPr lang="en-US" sz="1050" dirty="0">
                <a:solidFill>
                  <a:schemeClr val="accent2"/>
                </a:solidFill>
              </a:rPr>
              <a:t>"Mean squared error".</a:t>
            </a:r>
          </a:p>
        </p:txBody>
      </p:sp>
      <p:pic>
        <p:nvPicPr>
          <p:cNvPr id="10" name="Picture 9">
            <a:extLst>
              <a:ext uri="{FF2B5EF4-FFF2-40B4-BE49-F238E27FC236}">
                <a16:creationId xmlns:a16="http://schemas.microsoft.com/office/drawing/2014/main" id="{4614580C-19AD-4018-A7BE-005E72B11471}"/>
              </a:ext>
            </a:extLst>
          </p:cNvPr>
          <p:cNvPicPr>
            <a:picLocks noChangeAspect="1"/>
          </p:cNvPicPr>
          <p:nvPr/>
        </p:nvPicPr>
        <p:blipFill>
          <a:blip r:embed="rId4"/>
          <a:stretch>
            <a:fillRect/>
          </a:stretch>
        </p:blipFill>
        <p:spPr>
          <a:xfrm>
            <a:off x="3896783" y="3370233"/>
            <a:ext cx="5299849" cy="3086815"/>
          </a:xfrm>
          <a:prstGeom prst="rect">
            <a:avLst/>
          </a:prstGeom>
        </p:spPr>
      </p:pic>
    </p:spTree>
    <p:extLst>
      <p:ext uri="{BB962C8B-B14F-4D97-AF65-F5344CB8AC3E}">
        <p14:creationId xmlns:p14="http://schemas.microsoft.com/office/powerpoint/2010/main" val="428115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56B6-6E13-4853-8CF8-01F33A6EAD67}"/>
              </a:ext>
            </a:extLst>
          </p:cNvPr>
          <p:cNvSpPr>
            <a:spLocks noGrp="1"/>
          </p:cNvSpPr>
          <p:nvPr>
            <p:ph type="title"/>
          </p:nvPr>
        </p:nvSpPr>
        <p:spPr>
          <a:xfrm>
            <a:off x="677334" y="609600"/>
            <a:ext cx="8596668" cy="519696"/>
          </a:xfrm>
        </p:spPr>
        <p:txBody>
          <a:bodyPr>
            <a:normAutofit fontScale="90000"/>
          </a:bodyPr>
          <a:lstStyle/>
          <a:p>
            <a:r>
              <a:rPr lang="en-US" dirty="0"/>
              <a:t>Cost Function  - Intuition 1</a:t>
            </a:r>
          </a:p>
        </p:txBody>
      </p:sp>
      <p:sp>
        <p:nvSpPr>
          <p:cNvPr id="8" name="Rectangle 7">
            <a:extLst>
              <a:ext uri="{FF2B5EF4-FFF2-40B4-BE49-F238E27FC236}">
                <a16:creationId xmlns:a16="http://schemas.microsoft.com/office/drawing/2014/main" id="{E9CF42D8-A429-46DD-A167-D83447AAC4B2}"/>
              </a:ext>
            </a:extLst>
          </p:cNvPr>
          <p:cNvSpPr/>
          <p:nvPr/>
        </p:nvSpPr>
        <p:spPr>
          <a:xfrm>
            <a:off x="677333" y="1636752"/>
            <a:ext cx="9235152" cy="415498"/>
          </a:xfrm>
          <a:prstGeom prst="rect">
            <a:avLst/>
          </a:prstGeom>
          <a:noFill/>
        </p:spPr>
        <p:txBody>
          <a:bodyPr wrap="square" rtlCol="0">
            <a:spAutoFit/>
          </a:bodyPr>
          <a:lstStyle/>
          <a:p>
            <a:r>
              <a:rPr lang="en-US" sz="1050" dirty="0"/>
              <a:t>We can measure the accuracy of our hypothesis function by using a cost function. This takes an average difference (actually a fancier version of an average) of all the results of the hypothesis with inputs from x's and the actual output y's.</a:t>
            </a:r>
          </a:p>
        </p:txBody>
      </p:sp>
    </p:spTree>
    <p:extLst>
      <p:ext uri="{BB962C8B-B14F-4D97-AF65-F5344CB8AC3E}">
        <p14:creationId xmlns:p14="http://schemas.microsoft.com/office/powerpoint/2010/main" val="171299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3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56B6-6E13-4853-8CF8-01F33A6EAD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7E23B-D9DE-4AA0-A0CC-98FB33341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954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56B6-6E13-4853-8CF8-01F33A6EAD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7E23B-D9DE-4AA0-A0CC-98FB33341E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84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4428-86ED-4AEE-804A-2E6618282CCB}"/>
              </a:ext>
            </a:extLst>
          </p:cNvPr>
          <p:cNvSpPr>
            <a:spLocks noGrp="1"/>
          </p:cNvSpPr>
          <p:nvPr>
            <p:ph type="title"/>
          </p:nvPr>
        </p:nvSpPr>
        <p:spPr/>
        <p:txBody>
          <a:bodyPr/>
          <a:lstStyle/>
          <a:p>
            <a:r>
              <a:rPr lang="en-US" dirty="0"/>
              <a:t>Programing Environment / Tools</a:t>
            </a:r>
          </a:p>
        </p:txBody>
      </p:sp>
      <p:sp>
        <p:nvSpPr>
          <p:cNvPr id="3" name="Content Placeholder 2">
            <a:extLst>
              <a:ext uri="{FF2B5EF4-FFF2-40B4-BE49-F238E27FC236}">
                <a16:creationId xmlns:a16="http://schemas.microsoft.com/office/drawing/2014/main" id="{6279A10C-D865-48CD-8881-D8BA9E84D4D4}"/>
              </a:ext>
            </a:extLst>
          </p:cNvPr>
          <p:cNvSpPr>
            <a:spLocks noGrp="1"/>
          </p:cNvSpPr>
          <p:nvPr>
            <p:ph idx="1"/>
          </p:nvPr>
        </p:nvSpPr>
        <p:spPr/>
        <p:txBody>
          <a:bodyPr/>
          <a:lstStyle/>
          <a:p>
            <a:r>
              <a:rPr lang="en-US" dirty="0"/>
              <a:t>Octave</a:t>
            </a:r>
          </a:p>
          <a:p>
            <a:r>
              <a:rPr lang="en-US" dirty="0" err="1"/>
              <a:t>Matlab</a:t>
            </a:r>
            <a:endParaRPr lang="en-US" dirty="0"/>
          </a:p>
        </p:txBody>
      </p:sp>
    </p:spTree>
    <p:extLst>
      <p:ext uri="{BB962C8B-B14F-4D97-AF65-F5344CB8AC3E}">
        <p14:creationId xmlns:p14="http://schemas.microsoft.com/office/powerpoint/2010/main" val="28547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38319" y="2725588"/>
            <a:ext cx="5072736" cy="1015663"/>
          </a:xfrm>
          <a:prstGeom prst="rect">
            <a:avLst/>
          </a:prstGeom>
        </p:spPr>
        <p:txBody>
          <a:bodyPr wrap="square">
            <a:spAutoFit/>
          </a:bodyPr>
          <a:lstStyle/>
          <a:p>
            <a:r>
              <a:rPr lang="en-US" sz="6000" b="1" dirty="0"/>
              <a:t>Q n A</a:t>
            </a:r>
          </a:p>
        </p:txBody>
      </p:sp>
    </p:spTree>
    <p:extLst>
      <p:ext uri="{BB962C8B-B14F-4D97-AF65-F5344CB8AC3E}">
        <p14:creationId xmlns:p14="http://schemas.microsoft.com/office/powerpoint/2010/main" val="214706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38319" y="2725588"/>
            <a:ext cx="5072736" cy="1015663"/>
          </a:xfrm>
          <a:prstGeom prst="rect">
            <a:avLst/>
          </a:prstGeom>
        </p:spPr>
        <p:txBody>
          <a:bodyPr wrap="square">
            <a:spAutoFit/>
          </a:bodyPr>
          <a:lstStyle/>
          <a:p>
            <a:r>
              <a:rPr lang="en-US" sz="6000" b="1" dirty="0"/>
              <a:t>Backup Slides</a:t>
            </a:r>
          </a:p>
        </p:txBody>
      </p:sp>
    </p:spTree>
    <p:extLst>
      <p:ext uri="{BB962C8B-B14F-4D97-AF65-F5344CB8AC3E}">
        <p14:creationId xmlns:p14="http://schemas.microsoft.com/office/powerpoint/2010/main" val="44520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b="1" dirty="0"/>
              <a:t>Functional Description</a:t>
            </a:r>
            <a:endParaRPr lang="en-US" dirty="0"/>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2" name="TextBox 1"/>
          <p:cNvSpPr txBox="1"/>
          <p:nvPr/>
        </p:nvSpPr>
        <p:spPr>
          <a:xfrm>
            <a:off x="3109880" y="316496"/>
            <a:ext cx="3844593" cy="1661993"/>
          </a:xfrm>
          <a:prstGeom prst="rect">
            <a:avLst/>
          </a:prstGeom>
          <a:noFill/>
        </p:spPr>
        <p:txBody>
          <a:bodyPr wrap="square" rtlCol="0">
            <a:spAutoFit/>
          </a:bodyPr>
          <a:lstStyle/>
          <a:p>
            <a:r>
              <a:rPr lang="en-US" b="1" dirty="0" err="1">
                <a:solidFill>
                  <a:schemeClr val="accent2"/>
                </a:solidFill>
              </a:rPr>
              <a:t>Timebase</a:t>
            </a:r>
            <a:r>
              <a:rPr lang="en-US" b="1" dirty="0">
                <a:solidFill>
                  <a:schemeClr val="accent2"/>
                </a:solidFill>
              </a:rPr>
              <a:t> Event Generator</a:t>
            </a:r>
            <a:br>
              <a:rPr lang="en-US" sz="1400" dirty="0"/>
            </a:br>
            <a:endParaRPr lang="en-US" sz="1400" b="1" dirty="0">
              <a:solidFill>
                <a:schemeClr val="accent2"/>
              </a:solidFill>
            </a:endParaRPr>
          </a:p>
          <a:p>
            <a:endParaRPr lang="en-US" sz="1400" b="1" dirty="0">
              <a:solidFill>
                <a:schemeClr val="accent2"/>
              </a:solidFill>
            </a:endParaRPr>
          </a:p>
          <a:p>
            <a:endParaRPr lang="en-US" sz="1400" b="1" dirty="0">
              <a:solidFill>
                <a:schemeClr val="accent2"/>
              </a:solidFill>
            </a:endParaRPr>
          </a:p>
          <a:p>
            <a:endParaRPr lang="en-US" sz="1400" b="1" dirty="0">
              <a:solidFill>
                <a:schemeClr val="accent2"/>
              </a:solidFill>
            </a:endParaRPr>
          </a:p>
          <a:p>
            <a:br>
              <a:rPr lang="en-US" sz="1400" dirty="0"/>
            </a:br>
            <a:endParaRPr lang="en-US" sz="1400" dirty="0"/>
          </a:p>
        </p:txBody>
      </p:sp>
      <p:pic>
        <p:nvPicPr>
          <p:cNvPr id="3" name="Picture 2">
            <a:extLst>
              <a:ext uri="{FF2B5EF4-FFF2-40B4-BE49-F238E27FC236}">
                <a16:creationId xmlns:a16="http://schemas.microsoft.com/office/drawing/2014/main" id="{3A597FEF-54D1-4ADF-8446-48E232793FD2}"/>
              </a:ext>
            </a:extLst>
          </p:cNvPr>
          <p:cNvPicPr>
            <a:picLocks noChangeAspect="1"/>
          </p:cNvPicPr>
          <p:nvPr/>
        </p:nvPicPr>
        <p:blipFill>
          <a:blip r:embed="rId2"/>
          <a:stretch>
            <a:fillRect/>
          </a:stretch>
        </p:blipFill>
        <p:spPr>
          <a:xfrm>
            <a:off x="664666" y="861445"/>
            <a:ext cx="5291518" cy="2751589"/>
          </a:xfrm>
          <a:prstGeom prst="rect">
            <a:avLst/>
          </a:prstGeom>
        </p:spPr>
      </p:pic>
      <p:sp>
        <p:nvSpPr>
          <p:cNvPr id="5" name="Rectangle 4">
            <a:extLst>
              <a:ext uri="{FF2B5EF4-FFF2-40B4-BE49-F238E27FC236}">
                <a16:creationId xmlns:a16="http://schemas.microsoft.com/office/drawing/2014/main" id="{F4510470-72E5-460F-B040-D11FC0385409}"/>
              </a:ext>
            </a:extLst>
          </p:cNvPr>
          <p:cNvSpPr/>
          <p:nvPr/>
        </p:nvSpPr>
        <p:spPr>
          <a:xfrm>
            <a:off x="306163" y="3695943"/>
            <a:ext cx="9452026" cy="3970318"/>
          </a:xfrm>
          <a:prstGeom prst="rect">
            <a:avLst/>
          </a:prstGeom>
        </p:spPr>
        <p:txBody>
          <a:bodyPr wrap="square">
            <a:spAutoFit/>
          </a:bodyPr>
          <a:lstStyle/>
          <a:p>
            <a:pPr marL="285750" indent="-285750">
              <a:buFont typeface="Arial" panose="020B0604020202020204" pitchFamily="34" charset="0"/>
              <a:buChar char="•"/>
            </a:pPr>
            <a:r>
              <a:rPr lang="en-US" sz="1400" dirty="0"/>
              <a:t>Timer generates its first event when the 64-bit </a:t>
            </a:r>
            <a:r>
              <a:rPr lang="en-US" sz="1400" dirty="0" err="1"/>
              <a:t>timebase</a:t>
            </a:r>
            <a:r>
              <a:rPr lang="en-US" sz="1400" dirty="0"/>
              <a:t> master counter value is greater than or equal to the offset value programmed for the timer.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output event of the timer can occur once (one-shot mode), or repeat in a periodic fashion. </a:t>
            </a:r>
          </a:p>
          <a:p>
            <a:pPr marL="742950" lvl="1" indent="-285750">
              <a:buFont typeface="Arial" panose="020B0604020202020204" pitchFamily="34" charset="0"/>
              <a:buChar char="•"/>
            </a:pPr>
            <a:r>
              <a:rPr lang="en-US" sz="1400" dirty="0"/>
              <a:t>In one-shot mode, the timer fires once and goes to sleep. </a:t>
            </a:r>
          </a:p>
          <a:p>
            <a:pPr marL="742950" lvl="1" indent="-285750">
              <a:buFont typeface="Arial" panose="020B0604020202020204" pitchFamily="34" charset="0"/>
              <a:buChar char="•"/>
            </a:pPr>
            <a:r>
              <a:rPr lang="en-US" sz="1400" dirty="0"/>
              <a:t>In the repeating, periodic mode, the timer output event will</a:t>
            </a:r>
            <a:br>
              <a:rPr lang="en-US" sz="1400" dirty="0"/>
            </a:br>
            <a:r>
              <a:rPr lang="en-US" sz="1400" dirty="0"/>
              <a:t>fire repeatedly. </a:t>
            </a:r>
          </a:p>
          <a:p>
            <a:pPr marL="742950" lvl="1" indent="-285750">
              <a:buFont typeface="Arial" panose="020B0604020202020204" pitchFamily="34" charset="0"/>
              <a:buChar char="•"/>
            </a:pPr>
            <a:r>
              <a:rPr lang="en-US" sz="1400" dirty="0"/>
              <a:t>INTERVAL[31:0] : number of reference clock cycles between output events.</a:t>
            </a:r>
          </a:p>
          <a:p>
            <a:pPr marL="742950" lvl="1" indent="-285750">
              <a:buFont typeface="Arial" panose="020B0604020202020204" pitchFamily="34" charset="0"/>
              <a:buChar char="•"/>
            </a:pPr>
            <a:r>
              <a:rPr lang="en-US" sz="1400" dirty="0"/>
              <a:t>STRBMODE[1:0] : configure the type of output event. Output events can be configured to be a </a:t>
            </a:r>
          </a:p>
          <a:p>
            <a:pPr marL="1200150" lvl="2" indent="-285750">
              <a:buFont typeface="Arial" panose="020B0604020202020204" pitchFamily="34" charset="0"/>
              <a:buChar char="•"/>
            </a:pPr>
            <a:r>
              <a:rPr lang="en-US" sz="1400" dirty="0"/>
              <a:t>Pulse (of programmable width)</a:t>
            </a:r>
          </a:p>
          <a:p>
            <a:pPr marL="1657350" lvl="3" indent="-285750">
              <a:buFont typeface="Arial" panose="020B0604020202020204" pitchFamily="34" charset="0"/>
              <a:buChar char="•"/>
            </a:pPr>
            <a:r>
              <a:rPr lang="en-US" sz="1400" dirty="0"/>
              <a:t>In pulse mode, the width of the output pulse is configured with the PULSEWIDTH[3:0] bits and can be set to be between 1 and 16 reference clock cycles wide.</a:t>
            </a:r>
          </a:p>
          <a:p>
            <a:pPr marL="1200150" lvl="2" indent="-285750">
              <a:buFont typeface="Arial" panose="020B0604020202020204" pitchFamily="34" charset="0"/>
              <a:buChar char="•"/>
            </a:pPr>
            <a:r>
              <a:rPr lang="en-US" sz="1400" dirty="0"/>
              <a:t>a simple toggle, or </a:t>
            </a:r>
          </a:p>
          <a:p>
            <a:pPr marL="1200150" lvl="2" indent="-285750">
              <a:buFont typeface="Arial" panose="020B0604020202020204" pitchFamily="34" charset="0"/>
              <a:buChar char="•"/>
            </a:pPr>
            <a:r>
              <a:rPr lang="en-US" sz="1400" dirty="0"/>
              <a:t>an approximate 50% duty cycle pulse.</a:t>
            </a:r>
            <a:br>
              <a:rPr lang="en-US" sz="1400" dirty="0"/>
            </a:br>
            <a:br>
              <a:rPr lang="en-US" sz="1400" dirty="0"/>
            </a:br>
            <a:br>
              <a:rPr lang="en-US" sz="1400" dirty="0"/>
            </a:b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459091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b="1" dirty="0"/>
              <a:t>Functional Description</a:t>
            </a:r>
            <a:endParaRPr lang="en-US" dirty="0"/>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2" name="TextBox 1"/>
          <p:cNvSpPr txBox="1"/>
          <p:nvPr/>
        </p:nvSpPr>
        <p:spPr>
          <a:xfrm>
            <a:off x="444842" y="1053584"/>
            <a:ext cx="8651485" cy="3877985"/>
          </a:xfrm>
          <a:prstGeom prst="rect">
            <a:avLst/>
          </a:prstGeom>
          <a:noFill/>
        </p:spPr>
        <p:txBody>
          <a:bodyPr wrap="square" rtlCol="0">
            <a:spAutoFit/>
          </a:bodyPr>
          <a:lstStyle/>
          <a:p>
            <a:r>
              <a:rPr lang="en-US" b="1" dirty="0"/>
              <a:t>Master Counter</a:t>
            </a:r>
            <a:r>
              <a:rPr lang="en-US" sz="1400" dirty="0"/>
              <a:t> </a:t>
            </a:r>
          </a:p>
          <a:p>
            <a:endParaRPr lang="en-US" sz="1400" dirty="0"/>
          </a:p>
          <a:p>
            <a:pPr marL="285750" indent="-285750">
              <a:buFont typeface="Arial" panose="020B0604020202020204" pitchFamily="34" charset="0"/>
              <a:buChar char="•"/>
            </a:pPr>
            <a:r>
              <a:rPr lang="en-US" sz="1400" dirty="0"/>
              <a:t>Master Counter is a 64-bit counter which is used to keep track of the system timing.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is fed by the </a:t>
            </a:r>
            <a:r>
              <a:rPr lang="en-US" sz="1400" dirty="0" err="1"/>
              <a:t>Timebase</a:t>
            </a:r>
            <a:r>
              <a:rPr lang="en-US" sz="1400" dirty="0"/>
              <a:t> Reference Clock and is initialized to zero out of system reset or cleared by software reset.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Master Counter will be running as soon as the </a:t>
            </a:r>
            <a:r>
              <a:rPr lang="en-US" sz="1400" dirty="0" err="1"/>
              <a:t>Timebase</a:t>
            </a:r>
            <a:r>
              <a:rPr lang="en-US" sz="1400" dirty="0"/>
              <a:t> Reference Clock is available and will not rollover within 500 years if left running continuously. </a:t>
            </a:r>
          </a:p>
          <a:p>
            <a:endParaRPr lang="en-US" sz="1400" b="1" dirty="0"/>
          </a:p>
          <a:p>
            <a:endParaRPr lang="en-US" sz="1400" b="1" dirty="0"/>
          </a:p>
          <a:p>
            <a:endParaRPr lang="en-US" sz="1400" b="1" dirty="0"/>
          </a:p>
          <a:p>
            <a:r>
              <a:rPr lang="en-US" b="1" dirty="0"/>
              <a:t>Last 10ms Master Counter Register</a:t>
            </a:r>
            <a:r>
              <a:rPr lang="en-US" sz="1400" dirty="0"/>
              <a:t> </a:t>
            </a:r>
          </a:p>
          <a:p>
            <a:endParaRPr lang="en-US" sz="1400" dirty="0"/>
          </a:p>
          <a:p>
            <a:pPr marL="285750" indent="-285750">
              <a:buFont typeface="Arial" panose="020B0604020202020204" pitchFamily="34" charset="0"/>
              <a:buChar char="•"/>
            </a:pPr>
            <a:r>
              <a:rPr lang="en-US" sz="1400" dirty="0" err="1"/>
              <a:t>Timebase</a:t>
            </a:r>
            <a:r>
              <a:rPr lang="en-US" sz="1400" dirty="0"/>
              <a:t> Counter unit has a Last 10ms Master Counter (</a:t>
            </a:r>
            <a:r>
              <a:rPr lang="en-US" sz="1400" dirty="0">
                <a:solidFill>
                  <a:schemeClr val="accent2"/>
                </a:solidFill>
              </a:rPr>
              <a:t>TS10MSHI</a:t>
            </a:r>
            <a:r>
              <a:rPr lang="en-US" sz="1400" dirty="0"/>
              <a:t> and </a:t>
            </a:r>
            <a:r>
              <a:rPr lang="en-US" sz="1400" dirty="0">
                <a:solidFill>
                  <a:schemeClr val="accent2"/>
                </a:solidFill>
              </a:rPr>
              <a:t>TS10MSLO</a:t>
            </a:r>
            <a:r>
              <a:rPr lang="en-US" sz="1400" dirty="0"/>
              <a:t>) register which stores the value of the master counter of the last 10 </a:t>
            </a:r>
            <a:r>
              <a:rPr lang="en-US" sz="1400" dirty="0" err="1"/>
              <a:t>ms</a:t>
            </a:r>
            <a:r>
              <a:rPr lang="en-US" sz="1400" dirty="0"/>
              <a:t> frame. </a:t>
            </a:r>
            <a:br>
              <a:rPr lang="en-US" sz="1400" dirty="0"/>
            </a:br>
            <a:endParaRPr lang="en-US" sz="1400" dirty="0"/>
          </a:p>
        </p:txBody>
      </p:sp>
      <p:sp>
        <p:nvSpPr>
          <p:cNvPr id="5" name="Rectangle 4">
            <a:extLst>
              <a:ext uri="{FF2B5EF4-FFF2-40B4-BE49-F238E27FC236}">
                <a16:creationId xmlns:a16="http://schemas.microsoft.com/office/drawing/2014/main" id="{9315083B-F28D-4981-8220-8F384A141838}"/>
              </a:ext>
            </a:extLst>
          </p:cNvPr>
          <p:cNvSpPr/>
          <p:nvPr/>
        </p:nvSpPr>
        <p:spPr>
          <a:xfrm>
            <a:off x="3345345" y="316496"/>
            <a:ext cx="4358309" cy="369332"/>
          </a:xfrm>
          <a:prstGeom prst="rect">
            <a:avLst/>
          </a:prstGeom>
        </p:spPr>
        <p:txBody>
          <a:bodyPr wrap="none">
            <a:spAutoFit/>
          </a:bodyPr>
          <a:lstStyle/>
          <a:p>
            <a:r>
              <a:rPr lang="en-US" b="1" dirty="0" err="1">
                <a:solidFill>
                  <a:schemeClr val="accent2"/>
                </a:solidFill>
              </a:rPr>
              <a:t>Timebase</a:t>
            </a:r>
            <a:r>
              <a:rPr lang="en-US" b="1" dirty="0">
                <a:solidFill>
                  <a:schemeClr val="accent2"/>
                </a:solidFill>
              </a:rPr>
              <a:t> Master Counter Unit (TMCU)</a:t>
            </a:r>
            <a:r>
              <a:rPr lang="en-US" sz="1400" dirty="0">
                <a:solidFill>
                  <a:schemeClr val="accent2"/>
                </a:solidFill>
              </a:rPr>
              <a:t> </a:t>
            </a:r>
            <a:endParaRPr lang="en-US" dirty="0"/>
          </a:p>
        </p:txBody>
      </p:sp>
    </p:spTree>
    <p:extLst>
      <p:ext uri="{BB962C8B-B14F-4D97-AF65-F5344CB8AC3E}">
        <p14:creationId xmlns:p14="http://schemas.microsoft.com/office/powerpoint/2010/main" val="318548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b="1" dirty="0">
                <a:latin typeface="Arial-BoldMT"/>
              </a:rPr>
              <a:t>Agenda</a:t>
            </a:r>
            <a:endParaRPr lang="en-US" dirty="0"/>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2" name="TextBox 1"/>
          <p:cNvSpPr txBox="1"/>
          <p:nvPr/>
        </p:nvSpPr>
        <p:spPr>
          <a:xfrm>
            <a:off x="383458" y="1053584"/>
            <a:ext cx="11002297" cy="1477328"/>
          </a:xfrm>
          <a:prstGeom prst="rect">
            <a:avLst/>
          </a:prstGeom>
          <a:noFill/>
        </p:spPr>
        <p:txBody>
          <a:bodyPr wrap="square" rtlCol="0">
            <a:spAutoFit/>
          </a:bodyPr>
          <a:lstStyle/>
          <a:p>
            <a:r>
              <a:rPr lang="en-US" dirty="0"/>
              <a:t>1.1	Introduction to Machine Learning</a:t>
            </a:r>
          </a:p>
          <a:p>
            <a:endParaRPr lang="en-US" dirty="0"/>
          </a:p>
          <a:p>
            <a:r>
              <a:rPr lang="en-US" dirty="0"/>
              <a:t>1.2	TBGEN Block Diagram</a:t>
            </a:r>
          </a:p>
          <a:p>
            <a:endParaRPr lang="en-US" dirty="0">
              <a:hlinkClick r:id="rId2"/>
            </a:endParaRPr>
          </a:p>
          <a:p>
            <a:r>
              <a:rPr lang="en-US" dirty="0"/>
              <a:t>1.3	TBGEN Event Connectivity</a:t>
            </a:r>
          </a:p>
        </p:txBody>
      </p:sp>
    </p:spTree>
    <p:extLst>
      <p:ext uri="{BB962C8B-B14F-4D97-AF65-F5344CB8AC3E}">
        <p14:creationId xmlns:p14="http://schemas.microsoft.com/office/powerpoint/2010/main" val="3519467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b="1" dirty="0"/>
              <a:t>Functional Description</a:t>
            </a:r>
            <a:endParaRPr lang="en-US" dirty="0"/>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2" name="TextBox 1"/>
          <p:cNvSpPr txBox="1"/>
          <p:nvPr/>
        </p:nvSpPr>
        <p:spPr>
          <a:xfrm>
            <a:off x="444842" y="1053584"/>
            <a:ext cx="9529668" cy="6309420"/>
          </a:xfrm>
          <a:prstGeom prst="rect">
            <a:avLst/>
          </a:prstGeom>
          <a:noFill/>
        </p:spPr>
        <p:txBody>
          <a:bodyPr wrap="square" rtlCol="0">
            <a:spAutoFit/>
          </a:bodyPr>
          <a:lstStyle/>
          <a:p>
            <a:r>
              <a:rPr lang="en-US" b="1" dirty="0"/>
              <a:t>Tx/Rx Switching Modes</a:t>
            </a:r>
            <a:r>
              <a:rPr lang="en-US" dirty="0"/>
              <a:t> </a:t>
            </a:r>
            <a:br>
              <a:rPr lang="en-US" dirty="0"/>
            </a:br>
            <a:endParaRPr lang="en-US" dirty="0"/>
          </a:p>
          <a:p>
            <a:pPr marL="285750" indent="-285750">
              <a:buFont typeface="Arial" panose="020B0604020202020204" pitchFamily="34" charset="0"/>
              <a:buChar char="•"/>
            </a:pPr>
            <a:r>
              <a:rPr lang="en-US" sz="1200" dirty="0" err="1"/>
              <a:t>TbGEN</a:t>
            </a:r>
            <a:r>
              <a:rPr lang="en-US" sz="1200" dirty="0"/>
              <a:t> has the hardware mechanism to individually drive the </a:t>
            </a:r>
            <a:r>
              <a:rPr lang="en-US" sz="1200" dirty="0" err="1"/>
              <a:t>Tx_enable</a:t>
            </a:r>
            <a:r>
              <a:rPr lang="en-US" sz="1200" dirty="0"/>
              <a:t> and </a:t>
            </a:r>
            <a:r>
              <a:rPr lang="en-US" sz="1200" dirty="0" err="1"/>
              <a:t>Rx_enable</a:t>
            </a:r>
            <a:r>
              <a:rPr lang="en-US" sz="1200" dirty="0"/>
              <a:t> signals for up to </a:t>
            </a:r>
            <a:r>
              <a:rPr lang="en-US" sz="1200" dirty="0">
                <a:solidFill>
                  <a:schemeClr val="accent2"/>
                </a:solidFill>
              </a:rPr>
              <a:t>8 transceivers</a:t>
            </a:r>
            <a:r>
              <a:rPr lang="en-US" sz="1200" dirty="0"/>
              <a:t>.</a:t>
            </a:r>
            <a:br>
              <a:rPr lang="en-US" sz="1200" dirty="0"/>
            </a:br>
            <a:endParaRPr lang="en-US" sz="1200" dirty="0"/>
          </a:p>
          <a:p>
            <a:pPr marL="285750" indent="-285750">
              <a:buFont typeface="Arial" panose="020B0604020202020204" pitchFamily="34" charset="0"/>
              <a:buChar char="•"/>
            </a:pPr>
            <a:r>
              <a:rPr lang="en-US" sz="1200" dirty="0"/>
              <a:t>The TX and RX enables can be driven manually by software using the </a:t>
            </a:r>
            <a:r>
              <a:rPr lang="en-US" sz="1200" dirty="0" err="1">
                <a:solidFill>
                  <a:schemeClr val="accent2"/>
                </a:solidFill>
              </a:rPr>
              <a:t>TDDx_CTRL</a:t>
            </a:r>
            <a:r>
              <a:rPr lang="en-US" sz="1200" dirty="0">
                <a:solidFill>
                  <a:schemeClr val="accent2"/>
                </a:solidFill>
              </a:rPr>
              <a:t>(TXRXEN[1:0]) </a:t>
            </a:r>
            <a:r>
              <a:rPr lang="en-US" sz="1200" dirty="0"/>
              <a:t>bits, or in a programmable sequential fashion.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solidFill>
                  <a:schemeClr val="accent2"/>
                </a:solidFill>
              </a:rPr>
              <a:t>TDD switching unit </a:t>
            </a:r>
            <a:r>
              <a:rPr lang="en-US" sz="1200" dirty="0"/>
              <a:t>contains </a:t>
            </a:r>
            <a:r>
              <a:rPr lang="en-US" sz="1200" dirty="0">
                <a:solidFill>
                  <a:schemeClr val="accent2"/>
                </a:solidFill>
              </a:rPr>
              <a:t>8 timers </a:t>
            </a:r>
            <a:r>
              <a:rPr lang="en-US" sz="1200" dirty="0"/>
              <a:t>to control up to </a:t>
            </a:r>
            <a:r>
              <a:rPr lang="en-US" sz="1200" dirty="0">
                <a:solidFill>
                  <a:schemeClr val="accent2"/>
                </a:solidFill>
              </a:rPr>
              <a:t>8 transceivers</a:t>
            </a:r>
            <a:r>
              <a:rPr lang="en-US" sz="1200" dirty="0"/>
              <a:t>. Each timer can be programmed to output a sequence of up to 16 steps. Each of the 16 steps in the sequence have a </a:t>
            </a:r>
            <a:r>
              <a:rPr lang="en-US" sz="1200" dirty="0">
                <a:solidFill>
                  <a:schemeClr val="accent2"/>
                </a:solidFill>
              </a:rPr>
              <a:t>programmable duration </a:t>
            </a:r>
            <a:r>
              <a:rPr lang="en-US" sz="1200" dirty="0"/>
              <a:t>and a </a:t>
            </a:r>
            <a:r>
              <a:rPr lang="en-US" sz="1200" dirty="0">
                <a:solidFill>
                  <a:schemeClr val="accent2"/>
                </a:solidFill>
              </a:rPr>
              <a:t>programmable TX/RX Enable output value. </a:t>
            </a:r>
            <a:br>
              <a:rPr lang="en-US" sz="1200" dirty="0"/>
            </a:br>
            <a:endParaRPr lang="en-US" sz="1200" dirty="0"/>
          </a:p>
          <a:p>
            <a:pPr marL="285750" indent="-285750">
              <a:buFont typeface="Arial" panose="020B0604020202020204" pitchFamily="34" charset="0"/>
              <a:buChar char="•"/>
            </a:pPr>
            <a:r>
              <a:rPr lang="en-US" sz="1200" dirty="0"/>
              <a:t>Duration of each step is programmed by writing a value to the </a:t>
            </a:r>
            <a:r>
              <a:rPr lang="en-US" sz="1200" dirty="0" err="1">
                <a:solidFill>
                  <a:schemeClr val="accent2"/>
                </a:solidFill>
              </a:rPr>
              <a:t>TDDx_DURATIONx</a:t>
            </a:r>
            <a:r>
              <a:rPr lang="en-US" sz="1200" dirty="0">
                <a:solidFill>
                  <a:schemeClr val="accent2"/>
                </a:solidFill>
              </a:rPr>
              <a:t>(</a:t>
            </a:r>
            <a:r>
              <a:rPr lang="en-US" sz="1200" dirty="0" err="1">
                <a:solidFill>
                  <a:schemeClr val="accent2"/>
                </a:solidFill>
              </a:rPr>
              <a:t>DURATIONx</a:t>
            </a:r>
            <a:r>
              <a:rPr lang="en-US" sz="1200" dirty="0">
                <a:solidFill>
                  <a:schemeClr val="accent2"/>
                </a:solidFill>
              </a:rPr>
              <a:t>[31:0]) </a:t>
            </a:r>
            <a:r>
              <a:rPr lang="en-US" sz="1200" dirty="0"/>
              <a:t>bits of the register associated with the timer and sequence step. </a:t>
            </a:r>
            <a:r>
              <a:rPr lang="en-US" sz="1200" dirty="0" err="1"/>
              <a:t>TDDx_DURATIONx</a:t>
            </a:r>
            <a:r>
              <a:rPr lang="en-US" sz="1200" dirty="0"/>
              <a:t>(</a:t>
            </a:r>
            <a:r>
              <a:rPr lang="en-US" sz="1200" dirty="0" err="1"/>
              <a:t>DURATIONx</a:t>
            </a:r>
            <a:r>
              <a:rPr lang="en-US" sz="1200" dirty="0"/>
              <a:t>[31:0]) bits represents the number of reference clock cycles for the given step in the sequence.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err="1">
                <a:solidFill>
                  <a:schemeClr val="accent2"/>
                </a:solidFill>
              </a:rPr>
              <a:t>TDDx_MODE</a:t>
            </a:r>
            <a:r>
              <a:rPr lang="en-US" sz="1200" dirty="0">
                <a:solidFill>
                  <a:schemeClr val="accent2"/>
                </a:solidFill>
              </a:rPr>
              <a:t>(</a:t>
            </a:r>
            <a:r>
              <a:rPr lang="en-US" sz="1200" dirty="0" err="1">
                <a:solidFill>
                  <a:schemeClr val="accent2"/>
                </a:solidFill>
              </a:rPr>
              <a:t>MODEx</a:t>
            </a:r>
            <a:r>
              <a:rPr lang="en-US" sz="1200" dirty="0">
                <a:solidFill>
                  <a:schemeClr val="accent2"/>
                </a:solidFill>
              </a:rPr>
              <a:t>[1:0]) </a:t>
            </a:r>
            <a:r>
              <a:rPr lang="en-US" sz="1200" dirty="0"/>
              <a:t>bits determine the value of the TX/RX enable outputs for the associated</a:t>
            </a:r>
            <a:br>
              <a:rPr lang="en-US" sz="1200" dirty="0"/>
            </a:br>
            <a:r>
              <a:rPr lang="en-US" sz="1200" dirty="0"/>
              <a:t>step in the sequence. The length of the sequence can be configured to be between 1 and 16 steps. The</a:t>
            </a:r>
            <a:br>
              <a:rPr lang="en-US" sz="1200" dirty="0"/>
            </a:br>
            <a:r>
              <a:rPr lang="en-US" sz="1200" dirty="0"/>
              <a:t>sequence starts when the </a:t>
            </a:r>
            <a:r>
              <a:rPr lang="en-US" sz="1200" dirty="0" err="1"/>
              <a:t>Timebase</a:t>
            </a:r>
            <a:r>
              <a:rPr lang="en-US" sz="1200" dirty="0"/>
              <a:t> Master Counter value is greater than or equal to the programmed offset</a:t>
            </a:r>
            <a:br>
              <a:rPr lang="en-US" sz="1200" dirty="0"/>
            </a:br>
            <a:r>
              <a:rPr lang="en-US" sz="1200" dirty="0"/>
              <a:t>for the TDD Switching Unit timer.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 TDD switching unit timer is configured for continuous sequencing, the timer will execute</a:t>
            </a:r>
            <a:br>
              <a:rPr lang="en-US" sz="1200" dirty="0"/>
            </a:br>
            <a:r>
              <a:rPr lang="en-US" sz="1200" dirty="0"/>
              <a:t>the number of sequence steps defined by the </a:t>
            </a:r>
            <a:r>
              <a:rPr lang="en-US" sz="1200" dirty="0" err="1">
                <a:solidFill>
                  <a:schemeClr val="accent2"/>
                </a:solidFill>
              </a:rPr>
              <a:t>TDDx_CTRL</a:t>
            </a:r>
            <a:r>
              <a:rPr lang="en-US" sz="1200" dirty="0">
                <a:solidFill>
                  <a:schemeClr val="accent2"/>
                </a:solidFill>
              </a:rPr>
              <a:t>(BUFLENGTH[3:0])</a:t>
            </a:r>
            <a:r>
              <a:rPr lang="en-US" sz="1200" dirty="0"/>
              <a:t> bits and then immediately</a:t>
            </a:r>
            <a:br>
              <a:rPr lang="en-US" sz="1200" dirty="0"/>
            </a:br>
            <a:r>
              <a:rPr lang="en-US" sz="1200" dirty="0"/>
              <a:t>repeat the sequence of steps, starting with step 0. Sequencing will continue until the TDD switching unit</a:t>
            </a:r>
            <a:br>
              <a:rPr lang="en-US" sz="1200" dirty="0"/>
            </a:br>
            <a:r>
              <a:rPr lang="en-US" sz="1200" dirty="0"/>
              <a:t>timer is disabled or until there is a reset.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the master </a:t>
            </a:r>
            <a:r>
              <a:rPr lang="en-US" sz="1200" dirty="0" err="1"/>
              <a:t>coutner</a:t>
            </a:r>
            <a:r>
              <a:rPr lang="en-US" sz="1200" dirty="0"/>
              <a:t> value is less than the timer’s offset value, the TX/RX enable output value is</a:t>
            </a:r>
            <a:br>
              <a:rPr lang="en-US" sz="1200" dirty="0"/>
            </a:br>
            <a:r>
              <a:rPr lang="en-US" sz="1200" dirty="0"/>
              <a:t>determined by the </a:t>
            </a:r>
            <a:r>
              <a:rPr lang="en-US" sz="1200" dirty="0" err="1">
                <a:solidFill>
                  <a:schemeClr val="accent2"/>
                </a:solidFill>
              </a:rPr>
              <a:t>TDDx_CTRL</a:t>
            </a:r>
            <a:r>
              <a:rPr lang="en-US" sz="1200" dirty="0">
                <a:solidFill>
                  <a:schemeClr val="accent2"/>
                </a:solidFill>
              </a:rPr>
              <a:t>(TXRXEN[1:0]) </a:t>
            </a:r>
            <a:r>
              <a:rPr lang="en-US" sz="1200" dirty="0"/>
              <a:t>bits. The </a:t>
            </a:r>
            <a:r>
              <a:rPr lang="en-US" sz="1200" dirty="0" err="1"/>
              <a:t>TDDx_CTRL</a:t>
            </a:r>
            <a:r>
              <a:rPr lang="en-US" sz="1200" dirty="0"/>
              <a:t>(TXRXEN[1:0]) bits also</a:t>
            </a:r>
            <a:br>
              <a:rPr lang="en-US" sz="1200" dirty="0"/>
            </a:br>
            <a:r>
              <a:rPr lang="en-US" sz="1200" dirty="0"/>
              <a:t>configure the TX/RX enable outputs when the TDD switching unit timer is disabled </a:t>
            </a:r>
            <a:br>
              <a:rPr lang="en-US" sz="1200" dirty="0"/>
            </a:br>
            <a:br>
              <a:rPr lang="en-US" sz="1200" dirty="0"/>
            </a:br>
            <a:br>
              <a:rPr lang="en-US" sz="1400" dirty="0"/>
            </a:br>
            <a:br>
              <a:rPr lang="en-US" sz="1400" dirty="0"/>
            </a:br>
            <a:br>
              <a:rPr lang="en-US" sz="1400" dirty="0"/>
            </a:br>
            <a:endParaRPr lang="en-US" sz="1400" dirty="0"/>
          </a:p>
        </p:txBody>
      </p:sp>
      <p:sp>
        <p:nvSpPr>
          <p:cNvPr id="5" name="Rectangle 4">
            <a:extLst>
              <a:ext uri="{FF2B5EF4-FFF2-40B4-BE49-F238E27FC236}">
                <a16:creationId xmlns:a16="http://schemas.microsoft.com/office/drawing/2014/main" id="{9315083B-F28D-4981-8220-8F384A141838}"/>
              </a:ext>
            </a:extLst>
          </p:cNvPr>
          <p:cNvSpPr/>
          <p:nvPr/>
        </p:nvSpPr>
        <p:spPr>
          <a:xfrm>
            <a:off x="3345345" y="316496"/>
            <a:ext cx="3255186" cy="369332"/>
          </a:xfrm>
          <a:prstGeom prst="rect">
            <a:avLst/>
          </a:prstGeom>
        </p:spPr>
        <p:txBody>
          <a:bodyPr wrap="none">
            <a:spAutoFit/>
          </a:bodyPr>
          <a:lstStyle/>
          <a:p>
            <a:r>
              <a:rPr lang="en-US" b="1" dirty="0">
                <a:solidFill>
                  <a:schemeClr val="accent2"/>
                </a:solidFill>
              </a:rPr>
              <a:t>Control Sequence Generator</a:t>
            </a:r>
            <a:endParaRPr lang="en-US" dirty="0"/>
          </a:p>
        </p:txBody>
      </p:sp>
    </p:spTree>
    <p:extLst>
      <p:ext uri="{BB962C8B-B14F-4D97-AF65-F5344CB8AC3E}">
        <p14:creationId xmlns:p14="http://schemas.microsoft.com/office/powerpoint/2010/main" val="78704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b="1" dirty="0"/>
              <a:t>Functional Description</a:t>
            </a:r>
            <a:endParaRPr lang="en-US" dirty="0"/>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2" name="TextBox 1"/>
          <p:cNvSpPr txBox="1"/>
          <p:nvPr/>
        </p:nvSpPr>
        <p:spPr>
          <a:xfrm>
            <a:off x="383458" y="1053584"/>
            <a:ext cx="8651485" cy="1846659"/>
          </a:xfrm>
          <a:prstGeom prst="rect">
            <a:avLst/>
          </a:prstGeom>
          <a:noFill/>
        </p:spPr>
        <p:txBody>
          <a:bodyPr wrap="square" rtlCol="0">
            <a:spAutoFit/>
          </a:bodyPr>
          <a:lstStyle/>
          <a:p>
            <a:r>
              <a:rPr lang="en-US" sz="1400" dirty="0"/>
              <a:t>– Not being used in </a:t>
            </a:r>
            <a:r>
              <a:rPr lang="en-US" sz="1400" dirty="0" err="1"/>
              <a:t>Geul</a:t>
            </a:r>
            <a:r>
              <a:rPr lang="en-US" sz="1400" dirty="0"/>
              <a:t> project</a:t>
            </a:r>
            <a:br>
              <a:rPr lang="en-US" sz="1400" dirty="0"/>
            </a:br>
            <a:endParaRPr lang="en-US" sz="1400" dirty="0"/>
          </a:p>
          <a:p>
            <a:pPr marL="285750" indent="-285750">
              <a:buFont typeface="Arial" panose="020B0604020202020204" pitchFamily="34" charset="0"/>
              <a:buChar char="•"/>
            </a:pPr>
            <a:r>
              <a:rPr lang="en-US" dirty="0"/>
              <a:t>Generates the local </a:t>
            </a:r>
            <a:r>
              <a:rPr lang="en-US" b="1" dirty="0">
                <a:solidFill>
                  <a:schemeClr val="accent2"/>
                </a:solidFill>
              </a:rPr>
              <a:t>10ms Radio Frame </a:t>
            </a:r>
            <a:r>
              <a:rPr lang="en-US" dirty="0"/>
              <a:t>depending on the incoming </a:t>
            </a:r>
            <a:r>
              <a:rPr lang="en-US" dirty="0" err="1"/>
              <a:t>Timebase</a:t>
            </a:r>
            <a:br>
              <a:rPr lang="en-US" dirty="0"/>
            </a:br>
            <a:r>
              <a:rPr lang="en-US" dirty="0"/>
              <a:t>Reference clock frequency, configure the REFCLKS_PER_10MS register accordingly.</a:t>
            </a:r>
            <a:br>
              <a:rPr lang="en-US" sz="1400" dirty="0"/>
            </a:br>
            <a:br>
              <a:rPr lang="en-US" sz="1400" dirty="0"/>
            </a:br>
            <a:endParaRPr lang="en-US" sz="1400" dirty="0"/>
          </a:p>
        </p:txBody>
      </p:sp>
      <p:sp>
        <p:nvSpPr>
          <p:cNvPr id="5" name="Rectangle 4">
            <a:extLst>
              <a:ext uri="{FF2B5EF4-FFF2-40B4-BE49-F238E27FC236}">
                <a16:creationId xmlns:a16="http://schemas.microsoft.com/office/drawing/2014/main" id="{FA4E1AFE-751F-4AD6-8C3C-3EC128F68E9C}"/>
              </a:ext>
            </a:extLst>
          </p:cNvPr>
          <p:cNvSpPr/>
          <p:nvPr/>
        </p:nvSpPr>
        <p:spPr>
          <a:xfrm>
            <a:off x="3982263" y="315708"/>
            <a:ext cx="2751010" cy="369332"/>
          </a:xfrm>
          <a:prstGeom prst="rect">
            <a:avLst/>
          </a:prstGeom>
        </p:spPr>
        <p:txBody>
          <a:bodyPr wrap="none">
            <a:spAutoFit/>
          </a:bodyPr>
          <a:lstStyle/>
          <a:p>
            <a:r>
              <a:rPr lang="en-US" b="1" dirty="0">
                <a:solidFill>
                  <a:schemeClr val="accent2"/>
                </a:solidFill>
              </a:rPr>
              <a:t>Radio Frame Generator </a:t>
            </a:r>
          </a:p>
        </p:txBody>
      </p:sp>
    </p:spTree>
    <p:extLst>
      <p:ext uri="{BB962C8B-B14F-4D97-AF65-F5344CB8AC3E}">
        <p14:creationId xmlns:p14="http://schemas.microsoft.com/office/powerpoint/2010/main" val="302338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dirty="0"/>
              <a:t>Machine Learning </a:t>
            </a:r>
            <a:r>
              <a:rPr lang="en-US" dirty="0" err="1"/>
              <a:t>Algo</a:t>
            </a:r>
            <a:endParaRPr lang="en-US" dirty="0"/>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2" name="TextBox 1"/>
          <p:cNvSpPr txBox="1"/>
          <p:nvPr/>
        </p:nvSpPr>
        <p:spPr>
          <a:xfrm>
            <a:off x="383458" y="1053584"/>
            <a:ext cx="8651485" cy="954107"/>
          </a:xfrm>
          <a:prstGeom prst="rect">
            <a:avLst/>
          </a:prstGeom>
          <a:noFill/>
        </p:spPr>
        <p:txBody>
          <a:bodyPr wrap="square" rtlCol="0">
            <a:spAutoFit/>
          </a:bodyPr>
          <a:lstStyle/>
          <a:p>
            <a:pPr marL="342900" indent="-342900">
              <a:buAutoNum type="arabicParenR"/>
            </a:pPr>
            <a:r>
              <a:rPr lang="en-US" sz="1400" dirty="0"/>
              <a:t>Supervised Learning</a:t>
            </a:r>
          </a:p>
          <a:p>
            <a:pPr marL="342900" indent="-342900">
              <a:buAutoNum type="arabicParenR"/>
            </a:pPr>
            <a:r>
              <a:rPr lang="en-US" sz="1400" dirty="0"/>
              <a:t>Un-supervised Learning</a:t>
            </a:r>
          </a:p>
          <a:p>
            <a:pPr marL="342900" indent="-342900">
              <a:buAutoNum type="arabicParenR"/>
            </a:pPr>
            <a:r>
              <a:rPr lang="en-US" sz="1400" dirty="0"/>
              <a:t>Reinforcement Learning</a:t>
            </a:r>
          </a:p>
          <a:p>
            <a:pPr marL="342900" indent="-342900">
              <a:buAutoNum type="arabicParenR"/>
            </a:pPr>
            <a:r>
              <a:rPr lang="en-US" sz="1400" dirty="0"/>
              <a:t>Recommender Systems</a:t>
            </a:r>
          </a:p>
        </p:txBody>
      </p:sp>
    </p:spTree>
    <p:extLst>
      <p:ext uri="{BB962C8B-B14F-4D97-AF65-F5344CB8AC3E}">
        <p14:creationId xmlns:p14="http://schemas.microsoft.com/office/powerpoint/2010/main" val="374011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a:t>Definition </a:t>
            </a:r>
            <a:endParaRPr lang="en-US" dirty="0"/>
          </a:p>
        </p:txBody>
      </p:sp>
      <p:sp>
        <p:nvSpPr>
          <p:cNvPr id="6" name="TextBox 5">
            <a:extLst>
              <a:ext uri="{FF2B5EF4-FFF2-40B4-BE49-F238E27FC236}">
                <a16:creationId xmlns:a16="http://schemas.microsoft.com/office/drawing/2014/main" id="{04569F73-CAD2-4E76-874B-019C6E85FE30}"/>
              </a:ext>
            </a:extLst>
          </p:cNvPr>
          <p:cNvSpPr txBox="1"/>
          <p:nvPr/>
        </p:nvSpPr>
        <p:spPr>
          <a:xfrm>
            <a:off x="578841" y="1042183"/>
            <a:ext cx="8697043" cy="577081"/>
          </a:xfrm>
          <a:prstGeom prst="rect">
            <a:avLst/>
          </a:prstGeom>
          <a:noFill/>
        </p:spPr>
        <p:txBody>
          <a:bodyPr wrap="square" rtlCol="0">
            <a:spAutoFit/>
          </a:bodyPr>
          <a:lstStyle/>
          <a:p>
            <a:r>
              <a:rPr lang="en-US" sz="1050" dirty="0"/>
              <a:t>A computer program is said to learn from experience “E” with </a:t>
            </a:r>
            <a:r>
              <a:rPr lang="en-US" sz="1050" dirty="0" err="1"/>
              <a:t>resepect</a:t>
            </a:r>
            <a:r>
              <a:rPr lang="en-US" sz="1050" dirty="0"/>
              <a:t> to some class of tasks “T” and performance measure “P” , if its performance at task “T”, as measured by “P”, improves with experience “E”</a:t>
            </a:r>
          </a:p>
          <a:p>
            <a:r>
              <a:rPr lang="en-US" sz="1050" dirty="0"/>
              <a:t>											-- Tom Mitchell</a:t>
            </a:r>
          </a:p>
        </p:txBody>
      </p:sp>
      <p:sp>
        <p:nvSpPr>
          <p:cNvPr id="2" name="Oval 1">
            <a:extLst>
              <a:ext uri="{FF2B5EF4-FFF2-40B4-BE49-F238E27FC236}">
                <a16:creationId xmlns:a16="http://schemas.microsoft.com/office/drawing/2014/main" id="{81904ACA-BD27-4EA0-83C0-6A41D9F4967A}"/>
              </a:ext>
            </a:extLst>
          </p:cNvPr>
          <p:cNvSpPr/>
          <p:nvPr/>
        </p:nvSpPr>
        <p:spPr>
          <a:xfrm>
            <a:off x="4009938" y="2273417"/>
            <a:ext cx="562062" cy="562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0" name="Oval 9">
            <a:extLst>
              <a:ext uri="{FF2B5EF4-FFF2-40B4-BE49-F238E27FC236}">
                <a16:creationId xmlns:a16="http://schemas.microsoft.com/office/drawing/2014/main" id="{EFDB181E-785B-4FE9-9650-76BB29C67990}"/>
              </a:ext>
            </a:extLst>
          </p:cNvPr>
          <p:cNvSpPr/>
          <p:nvPr/>
        </p:nvSpPr>
        <p:spPr>
          <a:xfrm>
            <a:off x="5135461" y="3735898"/>
            <a:ext cx="562062" cy="562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4" name="Oval 13">
            <a:extLst>
              <a:ext uri="{FF2B5EF4-FFF2-40B4-BE49-F238E27FC236}">
                <a16:creationId xmlns:a16="http://schemas.microsoft.com/office/drawing/2014/main" id="{FD5BDA0D-08BB-4F67-B40A-7A0EB1EC853A}"/>
              </a:ext>
            </a:extLst>
          </p:cNvPr>
          <p:cNvSpPr/>
          <p:nvPr/>
        </p:nvSpPr>
        <p:spPr>
          <a:xfrm>
            <a:off x="2729219" y="3735898"/>
            <a:ext cx="562062" cy="562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8" name="Straight Arrow Connector 17">
            <a:extLst>
              <a:ext uri="{FF2B5EF4-FFF2-40B4-BE49-F238E27FC236}">
                <a16:creationId xmlns:a16="http://schemas.microsoft.com/office/drawing/2014/main" id="{1BFB96C1-8BE9-4835-9321-10612EA3E8C6}"/>
              </a:ext>
            </a:extLst>
          </p:cNvPr>
          <p:cNvCxnSpPr>
            <a:cxnSpLocks/>
            <a:stCxn id="14" idx="0"/>
            <a:endCxn id="2" idx="2"/>
          </p:cNvCxnSpPr>
          <p:nvPr/>
        </p:nvCxnSpPr>
        <p:spPr>
          <a:xfrm flipV="1">
            <a:off x="3010250" y="2554448"/>
            <a:ext cx="999688" cy="118145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AC5EE6E7-945F-431C-A800-E9C64B74C889}"/>
              </a:ext>
            </a:extLst>
          </p:cNvPr>
          <p:cNvCxnSpPr>
            <a:cxnSpLocks/>
            <a:stCxn id="14" idx="6"/>
            <a:endCxn id="10" idx="2"/>
          </p:cNvCxnSpPr>
          <p:nvPr/>
        </p:nvCxnSpPr>
        <p:spPr>
          <a:xfrm>
            <a:off x="3291281" y="4016929"/>
            <a:ext cx="1844180"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1F459FF5-9A94-4946-B811-9DFCC67F1433}"/>
              </a:ext>
            </a:extLst>
          </p:cNvPr>
          <p:cNvCxnSpPr>
            <a:cxnSpLocks/>
            <a:stCxn id="10" idx="0"/>
            <a:endCxn id="2" idx="6"/>
          </p:cNvCxnSpPr>
          <p:nvPr/>
        </p:nvCxnSpPr>
        <p:spPr>
          <a:xfrm flipH="1" flipV="1">
            <a:off x="4572000" y="2554448"/>
            <a:ext cx="844492" cy="118145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C0C0820F-4C09-4887-A9E7-AAF755EC4D5E}"/>
              </a:ext>
            </a:extLst>
          </p:cNvPr>
          <p:cNvSpPr txBox="1"/>
          <p:nvPr/>
        </p:nvSpPr>
        <p:spPr>
          <a:xfrm>
            <a:off x="4752688" y="4267683"/>
            <a:ext cx="1327608" cy="369332"/>
          </a:xfrm>
          <a:prstGeom prst="rect">
            <a:avLst/>
          </a:prstGeom>
          <a:noFill/>
        </p:spPr>
        <p:txBody>
          <a:bodyPr wrap="none" rtlCol="0">
            <a:spAutoFit/>
          </a:bodyPr>
          <a:lstStyle/>
          <a:p>
            <a:r>
              <a:rPr lang="en-US" dirty="0"/>
              <a:t>Experience</a:t>
            </a:r>
          </a:p>
        </p:txBody>
      </p:sp>
      <p:sp>
        <p:nvSpPr>
          <p:cNvPr id="33" name="TextBox 32">
            <a:extLst>
              <a:ext uri="{FF2B5EF4-FFF2-40B4-BE49-F238E27FC236}">
                <a16:creationId xmlns:a16="http://schemas.microsoft.com/office/drawing/2014/main" id="{FBD10C68-361D-4EA0-86C1-35A8DD5A53E3}"/>
              </a:ext>
            </a:extLst>
          </p:cNvPr>
          <p:cNvSpPr txBox="1"/>
          <p:nvPr/>
        </p:nvSpPr>
        <p:spPr>
          <a:xfrm>
            <a:off x="3979762" y="1863740"/>
            <a:ext cx="622414" cy="369332"/>
          </a:xfrm>
          <a:prstGeom prst="rect">
            <a:avLst/>
          </a:prstGeom>
          <a:noFill/>
        </p:spPr>
        <p:txBody>
          <a:bodyPr wrap="none" rtlCol="0">
            <a:spAutoFit/>
          </a:bodyPr>
          <a:lstStyle/>
          <a:p>
            <a:r>
              <a:rPr lang="en-US" dirty="0"/>
              <a:t>Task</a:t>
            </a:r>
          </a:p>
        </p:txBody>
      </p:sp>
      <p:sp>
        <p:nvSpPr>
          <p:cNvPr id="34" name="TextBox 33">
            <a:extLst>
              <a:ext uri="{FF2B5EF4-FFF2-40B4-BE49-F238E27FC236}">
                <a16:creationId xmlns:a16="http://schemas.microsoft.com/office/drawing/2014/main" id="{F2028478-B39E-4E0D-BCB0-9B37BD2459D7}"/>
              </a:ext>
            </a:extLst>
          </p:cNvPr>
          <p:cNvSpPr txBox="1"/>
          <p:nvPr/>
        </p:nvSpPr>
        <p:spPr>
          <a:xfrm>
            <a:off x="2261294" y="4297960"/>
            <a:ext cx="1497911" cy="369332"/>
          </a:xfrm>
          <a:prstGeom prst="rect">
            <a:avLst/>
          </a:prstGeom>
          <a:noFill/>
        </p:spPr>
        <p:txBody>
          <a:bodyPr wrap="none" rtlCol="0">
            <a:spAutoFit/>
          </a:bodyPr>
          <a:lstStyle/>
          <a:p>
            <a:r>
              <a:rPr lang="en-US" dirty="0"/>
              <a:t>Performance</a:t>
            </a:r>
          </a:p>
        </p:txBody>
      </p:sp>
    </p:spTree>
    <p:extLst>
      <p:ext uri="{BB962C8B-B14F-4D97-AF65-F5344CB8AC3E}">
        <p14:creationId xmlns:p14="http://schemas.microsoft.com/office/powerpoint/2010/main" val="273363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dirty="0"/>
              <a:t>Supervised Learning  (Problem Types) </a:t>
            </a:r>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5" name="TextBox 4">
            <a:extLst>
              <a:ext uri="{FF2B5EF4-FFF2-40B4-BE49-F238E27FC236}">
                <a16:creationId xmlns:a16="http://schemas.microsoft.com/office/drawing/2014/main" id="{96A31D22-AAE8-497E-9E9B-C80FCEA28A2A}"/>
              </a:ext>
            </a:extLst>
          </p:cNvPr>
          <p:cNvSpPr txBox="1"/>
          <p:nvPr/>
        </p:nvSpPr>
        <p:spPr>
          <a:xfrm>
            <a:off x="671120" y="1070590"/>
            <a:ext cx="6174297" cy="415498"/>
          </a:xfrm>
          <a:prstGeom prst="rect">
            <a:avLst/>
          </a:prstGeom>
          <a:noFill/>
        </p:spPr>
        <p:txBody>
          <a:bodyPr wrap="square" rtlCol="0">
            <a:spAutoFit/>
          </a:bodyPr>
          <a:lstStyle/>
          <a:p>
            <a:pPr marL="228600" indent="-228600">
              <a:buAutoNum type="arabicParenR"/>
            </a:pPr>
            <a:r>
              <a:rPr lang="en-US" sz="1050" dirty="0"/>
              <a:t>Regression Problem	- To predict Continuous Values</a:t>
            </a:r>
          </a:p>
          <a:p>
            <a:pPr marL="228600" indent="-228600">
              <a:buAutoNum type="arabicParenR"/>
            </a:pPr>
            <a:r>
              <a:rPr lang="en-US" sz="1050" dirty="0"/>
              <a:t>Classification Problem 	– To predict Discrete Values</a:t>
            </a:r>
          </a:p>
        </p:txBody>
      </p:sp>
    </p:spTree>
    <p:extLst>
      <p:ext uri="{BB962C8B-B14F-4D97-AF65-F5344CB8AC3E}">
        <p14:creationId xmlns:p14="http://schemas.microsoft.com/office/powerpoint/2010/main" val="366607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dirty="0"/>
              <a:t>Supervised Learning</a:t>
            </a:r>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5" name="TextBox 4">
            <a:extLst>
              <a:ext uri="{FF2B5EF4-FFF2-40B4-BE49-F238E27FC236}">
                <a16:creationId xmlns:a16="http://schemas.microsoft.com/office/drawing/2014/main" id="{96A31D22-AAE8-497E-9E9B-C80FCEA28A2A}"/>
              </a:ext>
            </a:extLst>
          </p:cNvPr>
          <p:cNvSpPr txBox="1"/>
          <p:nvPr/>
        </p:nvSpPr>
        <p:spPr>
          <a:xfrm>
            <a:off x="671120" y="1070590"/>
            <a:ext cx="6174297" cy="577081"/>
          </a:xfrm>
          <a:prstGeom prst="rect">
            <a:avLst/>
          </a:prstGeom>
          <a:noFill/>
        </p:spPr>
        <p:txBody>
          <a:bodyPr wrap="square" rtlCol="0">
            <a:spAutoFit/>
          </a:bodyPr>
          <a:lstStyle/>
          <a:p>
            <a:r>
              <a:rPr lang="en-US" sz="1050" dirty="0"/>
              <a:t>Supervised Learning Problem Types : </a:t>
            </a:r>
          </a:p>
          <a:p>
            <a:pPr marL="228600" indent="-228600">
              <a:buAutoNum type="arabicParenR"/>
            </a:pPr>
            <a:r>
              <a:rPr lang="en-US" sz="1050" dirty="0"/>
              <a:t>Regression Problem	- To predict Continuous Values</a:t>
            </a:r>
          </a:p>
          <a:p>
            <a:pPr marL="228600" indent="-228600">
              <a:buAutoNum type="arabicParenR"/>
            </a:pPr>
            <a:r>
              <a:rPr lang="en-US" sz="1050" dirty="0"/>
              <a:t>Classification Problem 	– To predict Discrete Values</a:t>
            </a:r>
          </a:p>
        </p:txBody>
      </p:sp>
      <p:sp>
        <p:nvSpPr>
          <p:cNvPr id="2" name="Rectangle 1">
            <a:extLst>
              <a:ext uri="{FF2B5EF4-FFF2-40B4-BE49-F238E27FC236}">
                <a16:creationId xmlns:a16="http://schemas.microsoft.com/office/drawing/2014/main" id="{4887D806-B157-47AD-B0FC-0E2E6671A428}"/>
              </a:ext>
            </a:extLst>
          </p:cNvPr>
          <p:cNvSpPr/>
          <p:nvPr/>
        </p:nvSpPr>
        <p:spPr>
          <a:xfrm>
            <a:off x="671120" y="2084677"/>
            <a:ext cx="8595920" cy="1223412"/>
          </a:xfrm>
          <a:prstGeom prst="rect">
            <a:avLst/>
          </a:prstGeom>
          <a:noFill/>
        </p:spPr>
        <p:txBody>
          <a:bodyPr wrap="square" rtlCol="0">
            <a:spAutoFit/>
          </a:bodyPr>
          <a:lstStyle/>
          <a:p>
            <a:r>
              <a:rPr lang="en-US" sz="1050" dirty="0"/>
              <a:t>Supervised learning problems are categorized into "regression" and "classification" problems. </a:t>
            </a:r>
          </a:p>
          <a:p>
            <a:endParaRPr lang="en-US" sz="1050" dirty="0"/>
          </a:p>
          <a:p>
            <a:r>
              <a:rPr lang="en-US" sz="1050" dirty="0"/>
              <a:t>In a </a:t>
            </a:r>
            <a:r>
              <a:rPr lang="en-US" sz="1050" dirty="0">
                <a:solidFill>
                  <a:schemeClr val="accent2"/>
                </a:solidFill>
              </a:rPr>
              <a:t>regression problem</a:t>
            </a:r>
            <a:r>
              <a:rPr lang="en-US" sz="1050" dirty="0"/>
              <a:t>, we are trying to predict results within a continuous output, meaning that we are trying to map input variables to some continuous function. </a:t>
            </a:r>
          </a:p>
          <a:p>
            <a:endParaRPr lang="en-US" sz="1050" dirty="0"/>
          </a:p>
          <a:p>
            <a:r>
              <a:rPr lang="en-US" sz="1050" dirty="0"/>
              <a:t>In a </a:t>
            </a:r>
            <a:r>
              <a:rPr lang="en-US" sz="1050" dirty="0">
                <a:solidFill>
                  <a:schemeClr val="accent2"/>
                </a:solidFill>
              </a:rPr>
              <a:t>classification problem</a:t>
            </a:r>
            <a:r>
              <a:rPr lang="en-US" sz="1050" dirty="0"/>
              <a:t>, we are instead trying to predict results in a discrete output. In other words, we are trying to map input variables into discrete categories.</a:t>
            </a:r>
          </a:p>
        </p:txBody>
      </p:sp>
      <p:sp>
        <p:nvSpPr>
          <p:cNvPr id="3" name="Rectangle 2">
            <a:extLst>
              <a:ext uri="{FF2B5EF4-FFF2-40B4-BE49-F238E27FC236}">
                <a16:creationId xmlns:a16="http://schemas.microsoft.com/office/drawing/2014/main" id="{75C3BB41-394B-41A4-B859-00D27EED0625}"/>
              </a:ext>
            </a:extLst>
          </p:cNvPr>
          <p:cNvSpPr/>
          <p:nvPr/>
        </p:nvSpPr>
        <p:spPr>
          <a:xfrm>
            <a:off x="671120" y="3428837"/>
            <a:ext cx="6096000" cy="1061829"/>
          </a:xfrm>
          <a:prstGeom prst="rect">
            <a:avLst/>
          </a:prstGeom>
          <a:noFill/>
        </p:spPr>
        <p:txBody>
          <a:bodyPr wrap="square" rtlCol="0">
            <a:spAutoFit/>
          </a:bodyPr>
          <a:lstStyle/>
          <a:p>
            <a:r>
              <a:rPr lang="en-US" sz="1050" dirty="0">
                <a:solidFill>
                  <a:schemeClr val="accent2"/>
                </a:solidFill>
              </a:rPr>
              <a:t>Example 1:</a:t>
            </a:r>
          </a:p>
          <a:p>
            <a:r>
              <a:rPr lang="en-US" sz="1050" dirty="0"/>
              <a:t>Given data about the size of houses on the real estate market, try to predict their price. Price as a function of size is a continuous output, so this is a regression problem.</a:t>
            </a:r>
          </a:p>
          <a:p>
            <a:r>
              <a:rPr lang="en-US" sz="1050" dirty="0"/>
              <a:t>We could turn this example into a classification problem by instead making our output about whether the house "sells for more or less than the asking price." Here we are classifying the houses based on price into two discrete categories.</a:t>
            </a:r>
          </a:p>
        </p:txBody>
      </p:sp>
      <p:sp>
        <p:nvSpPr>
          <p:cNvPr id="6" name="Rectangle 5">
            <a:extLst>
              <a:ext uri="{FF2B5EF4-FFF2-40B4-BE49-F238E27FC236}">
                <a16:creationId xmlns:a16="http://schemas.microsoft.com/office/drawing/2014/main" id="{4E057D4C-380E-4A0C-9B72-0AE03AC61823}"/>
              </a:ext>
            </a:extLst>
          </p:cNvPr>
          <p:cNvSpPr/>
          <p:nvPr/>
        </p:nvSpPr>
        <p:spPr>
          <a:xfrm>
            <a:off x="671120" y="4611415"/>
            <a:ext cx="6096000" cy="900246"/>
          </a:xfrm>
          <a:prstGeom prst="rect">
            <a:avLst/>
          </a:prstGeom>
          <a:noFill/>
        </p:spPr>
        <p:txBody>
          <a:bodyPr wrap="square" rtlCol="0">
            <a:spAutoFit/>
          </a:bodyPr>
          <a:lstStyle/>
          <a:p>
            <a:r>
              <a:rPr lang="en-US" sz="1050" dirty="0">
                <a:solidFill>
                  <a:schemeClr val="accent2"/>
                </a:solidFill>
              </a:rPr>
              <a:t>Example 2:</a:t>
            </a:r>
          </a:p>
          <a:p>
            <a:r>
              <a:rPr lang="en-US" sz="1050" dirty="0"/>
              <a:t>(a) Regression - Given a picture of a person, we have to predict their age on the basis of the given picture</a:t>
            </a:r>
          </a:p>
          <a:p>
            <a:r>
              <a:rPr lang="en-US" sz="1050" dirty="0"/>
              <a:t>(b) Classification - Given a patient with a tumor, we have to predict whether the tumor is malignant or benign.</a:t>
            </a:r>
          </a:p>
        </p:txBody>
      </p:sp>
    </p:spTree>
    <p:extLst>
      <p:ext uri="{BB962C8B-B14F-4D97-AF65-F5344CB8AC3E}">
        <p14:creationId xmlns:p14="http://schemas.microsoft.com/office/powerpoint/2010/main" val="183825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286" y="316496"/>
            <a:ext cx="9010599" cy="369332"/>
          </a:xfrm>
          <a:prstGeom prst="rect">
            <a:avLst/>
          </a:prstGeom>
        </p:spPr>
        <p:txBody>
          <a:bodyPr wrap="square">
            <a:spAutoFit/>
          </a:bodyPr>
          <a:lstStyle/>
          <a:p>
            <a:r>
              <a:rPr lang="en-US" dirty="0" err="1"/>
              <a:t>UnSupervised</a:t>
            </a:r>
            <a:r>
              <a:rPr lang="en-US" dirty="0"/>
              <a:t> Learning</a:t>
            </a:r>
          </a:p>
        </p:txBody>
      </p:sp>
      <p:sp>
        <p:nvSpPr>
          <p:cNvPr id="10" name="Rectangle 9"/>
          <p:cNvSpPr/>
          <p:nvPr/>
        </p:nvSpPr>
        <p:spPr>
          <a:xfrm>
            <a:off x="5524500" y="1053584"/>
            <a:ext cx="6096000" cy="646331"/>
          </a:xfrm>
          <a:prstGeom prst="rect">
            <a:avLst/>
          </a:prstGeom>
        </p:spPr>
        <p:txBody>
          <a:bodyPr>
            <a:spAutoFit/>
          </a:bodyPr>
          <a:lstStyle/>
          <a:p>
            <a:endParaRPr lang="en-US" dirty="0"/>
          </a:p>
          <a:p>
            <a:endParaRPr lang="en-US" dirty="0"/>
          </a:p>
        </p:txBody>
      </p:sp>
      <p:sp>
        <p:nvSpPr>
          <p:cNvPr id="7" name="Rectangle 6">
            <a:extLst>
              <a:ext uri="{FF2B5EF4-FFF2-40B4-BE49-F238E27FC236}">
                <a16:creationId xmlns:a16="http://schemas.microsoft.com/office/drawing/2014/main" id="{7602519A-2AC9-493B-9395-24781E6BB985}"/>
              </a:ext>
            </a:extLst>
          </p:cNvPr>
          <p:cNvSpPr/>
          <p:nvPr/>
        </p:nvSpPr>
        <p:spPr>
          <a:xfrm>
            <a:off x="671120" y="1184756"/>
            <a:ext cx="8777680" cy="1061829"/>
          </a:xfrm>
          <a:prstGeom prst="rect">
            <a:avLst/>
          </a:prstGeom>
          <a:noFill/>
        </p:spPr>
        <p:txBody>
          <a:bodyPr wrap="square" rtlCol="0">
            <a:spAutoFit/>
          </a:bodyPr>
          <a:lstStyle/>
          <a:p>
            <a:r>
              <a:rPr lang="en-US" sz="1050" dirty="0"/>
              <a:t>Unsupervised learning allows us to approach problems with little or no idea what our results should look like. We can derive structure from data where we don't necessarily know the effect of the variables.</a:t>
            </a:r>
          </a:p>
          <a:p>
            <a:endParaRPr lang="en-US" sz="1050" dirty="0"/>
          </a:p>
          <a:p>
            <a:r>
              <a:rPr lang="en-US" sz="1050" dirty="0"/>
              <a:t>We can derive this structure by clustering the data based on relationships among the variables in the data.</a:t>
            </a:r>
          </a:p>
          <a:p>
            <a:endParaRPr lang="en-US" sz="1050" dirty="0"/>
          </a:p>
          <a:p>
            <a:r>
              <a:rPr lang="en-US" sz="1050" dirty="0"/>
              <a:t>With unsupervised learning there is no feedback based on the prediction results.</a:t>
            </a:r>
          </a:p>
        </p:txBody>
      </p:sp>
      <p:sp>
        <p:nvSpPr>
          <p:cNvPr id="8" name="Rectangle 7">
            <a:extLst>
              <a:ext uri="{FF2B5EF4-FFF2-40B4-BE49-F238E27FC236}">
                <a16:creationId xmlns:a16="http://schemas.microsoft.com/office/drawing/2014/main" id="{776C4874-9E55-4839-8735-37968ACAE105}"/>
              </a:ext>
            </a:extLst>
          </p:cNvPr>
          <p:cNvSpPr/>
          <p:nvPr/>
        </p:nvSpPr>
        <p:spPr>
          <a:xfrm>
            <a:off x="671119" y="2817294"/>
            <a:ext cx="8777679" cy="1223412"/>
          </a:xfrm>
          <a:prstGeom prst="rect">
            <a:avLst/>
          </a:prstGeom>
          <a:noFill/>
        </p:spPr>
        <p:txBody>
          <a:bodyPr wrap="square" rtlCol="0">
            <a:spAutoFit/>
          </a:bodyPr>
          <a:lstStyle/>
          <a:p>
            <a:r>
              <a:rPr lang="en-US" sz="1050" dirty="0">
                <a:solidFill>
                  <a:schemeClr val="accent2"/>
                </a:solidFill>
              </a:rPr>
              <a:t>Example:</a:t>
            </a:r>
          </a:p>
          <a:p>
            <a:endParaRPr lang="en-US" sz="1050" dirty="0"/>
          </a:p>
          <a:p>
            <a:r>
              <a:rPr lang="en-US" sz="1050" dirty="0">
                <a:solidFill>
                  <a:schemeClr val="accent2"/>
                </a:solidFill>
              </a:rPr>
              <a:t>Clustering:</a:t>
            </a:r>
            <a:r>
              <a:rPr lang="en-US" sz="1050" dirty="0"/>
              <a:t> Take a collection of 1,000,000 different genes, and find a way to automatically group these genes into groups that are somehow similar or related by different variables, such as lifespan, location, roles, and so on.</a:t>
            </a:r>
          </a:p>
          <a:p>
            <a:endParaRPr lang="en-US" sz="1050" dirty="0"/>
          </a:p>
          <a:p>
            <a:r>
              <a:rPr lang="en-US" sz="1050" dirty="0">
                <a:solidFill>
                  <a:schemeClr val="accent2"/>
                </a:solidFill>
              </a:rPr>
              <a:t>Non-clustering:</a:t>
            </a:r>
            <a:r>
              <a:rPr lang="en-US" sz="1050" dirty="0"/>
              <a:t> The "Cocktail Party Algorithm", allows you to find structure in a chaotic environment. (i.e. identifying individual voices and music from a mesh of sounds at a </a:t>
            </a:r>
            <a:r>
              <a:rPr lang="en-US" sz="1050" dirty="0">
                <a:hlinkClick r:id="rId2"/>
              </a:rPr>
              <a:t>cocktail party</a:t>
            </a:r>
            <a:r>
              <a:rPr lang="en-US" sz="1050" dirty="0"/>
              <a:t>).</a:t>
            </a:r>
          </a:p>
        </p:txBody>
      </p:sp>
    </p:spTree>
    <p:extLst>
      <p:ext uri="{BB962C8B-B14F-4D97-AF65-F5344CB8AC3E}">
        <p14:creationId xmlns:p14="http://schemas.microsoft.com/office/powerpoint/2010/main" val="92113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56B6-6E13-4853-8CF8-01F33A6EAD67}"/>
              </a:ext>
            </a:extLst>
          </p:cNvPr>
          <p:cNvSpPr>
            <a:spLocks noGrp="1"/>
          </p:cNvSpPr>
          <p:nvPr>
            <p:ph type="title"/>
          </p:nvPr>
        </p:nvSpPr>
        <p:spPr>
          <a:xfrm>
            <a:off x="2313186" y="2768600"/>
            <a:ext cx="7342541" cy="855444"/>
          </a:xfrm>
        </p:spPr>
        <p:txBody>
          <a:bodyPr>
            <a:normAutofit fontScale="90000"/>
          </a:bodyPr>
          <a:lstStyle/>
          <a:p>
            <a:pPr algn="ctr"/>
            <a:r>
              <a:rPr lang="en-US" dirty="0"/>
              <a:t>Linear Regression with One Variable</a:t>
            </a:r>
            <a:br>
              <a:rPr lang="en-US" dirty="0"/>
            </a:br>
            <a:br>
              <a:rPr lang="en-US" dirty="0"/>
            </a:br>
            <a:r>
              <a:rPr lang="en-US" dirty="0"/>
              <a:t>Model &amp; Cost Function</a:t>
            </a:r>
          </a:p>
        </p:txBody>
      </p:sp>
    </p:spTree>
    <p:extLst>
      <p:ext uri="{BB962C8B-B14F-4D97-AF65-F5344CB8AC3E}">
        <p14:creationId xmlns:p14="http://schemas.microsoft.com/office/powerpoint/2010/main" val="34476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56B6-6E13-4853-8CF8-01F33A6EAD67}"/>
              </a:ext>
            </a:extLst>
          </p:cNvPr>
          <p:cNvSpPr>
            <a:spLocks noGrp="1"/>
          </p:cNvSpPr>
          <p:nvPr>
            <p:ph type="title"/>
          </p:nvPr>
        </p:nvSpPr>
        <p:spPr>
          <a:xfrm>
            <a:off x="677334" y="609600"/>
            <a:ext cx="8596668" cy="519696"/>
          </a:xfrm>
        </p:spPr>
        <p:txBody>
          <a:bodyPr>
            <a:normAutofit fontScale="90000"/>
          </a:bodyPr>
          <a:lstStyle/>
          <a:p>
            <a:r>
              <a:rPr lang="en-US" dirty="0"/>
              <a:t>Model Representation</a:t>
            </a:r>
          </a:p>
        </p:txBody>
      </p:sp>
      <p:pic>
        <p:nvPicPr>
          <p:cNvPr id="4" name="Picture 2" descr="https://d3c33hcgiwev3.cloudfront.net/imageAssetProxy.v1/H6qTdZmYEeaagxL7xdFKxA_2f0f671110e8f7446bb2b5b2f75a8874_Screenshot-2016-10-23-20.14.58.png?expiry=1564272000000&amp;hmac=w9XHNX_KF4tTbvHk7Qt2OnBdDkuE4TEXYxFcmSIpkAw">
            <a:extLst>
              <a:ext uri="{FF2B5EF4-FFF2-40B4-BE49-F238E27FC236}">
                <a16:creationId xmlns:a16="http://schemas.microsoft.com/office/drawing/2014/main" id="{D941E0FF-2456-4D3D-9AD9-B96BA9604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496" y="3982998"/>
            <a:ext cx="3762375" cy="24765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9CF42D8-A429-46DD-A167-D83447AAC4B2}"/>
              </a:ext>
            </a:extLst>
          </p:cNvPr>
          <p:cNvSpPr/>
          <p:nvPr/>
        </p:nvSpPr>
        <p:spPr>
          <a:xfrm>
            <a:off x="677333" y="1636752"/>
            <a:ext cx="9235152" cy="415498"/>
          </a:xfrm>
          <a:prstGeom prst="rect">
            <a:avLst/>
          </a:prstGeom>
          <a:noFill/>
        </p:spPr>
        <p:txBody>
          <a:bodyPr wrap="square" rtlCol="0">
            <a:spAutoFit/>
          </a:bodyPr>
          <a:lstStyle/>
          <a:p>
            <a:r>
              <a:rPr lang="en-US" sz="1050" dirty="0"/>
              <a:t>To establish notation for future use, we’ll use x(</a:t>
            </a:r>
            <a:r>
              <a:rPr lang="en-US" sz="1050" dirty="0" err="1"/>
              <a:t>i</a:t>
            </a:r>
            <a:r>
              <a:rPr lang="en-US" sz="1050" dirty="0"/>
              <a:t>) to denote the “input” variables (living area in this example), also called input features, </a:t>
            </a:r>
          </a:p>
          <a:p>
            <a:r>
              <a:rPr lang="en-US" sz="1050" dirty="0"/>
              <a:t>and y^{(</a:t>
            </a:r>
            <a:r>
              <a:rPr lang="en-US" sz="1050" dirty="0" err="1"/>
              <a:t>i</a:t>
            </a:r>
            <a:r>
              <a:rPr lang="en-US" sz="1050" dirty="0"/>
              <a:t>)}y(</a:t>
            </a:r>
            <a:r>
              <a:rPr lang="en-US" sz="1050" dirty="0" err="1"/>
              <a:t>i</a:t>
            </a:r>
            <a:r>
              <a:rPr lang="en-US" sz="1050" dirty="0"/>
              <a:t>) to denote the “output” or target variable that we are trying to predict (price).</a:t>
            </a:r>
          </a:p>
        </p:txBody>
      </p:sp>
      <p:sp>
        <p:nvSpPr>
          <p:cNvPr id="11" name="Rectangle 10">
            <a:extLst>
              <a:ext uri="{FF2B5EF4-FFF2-40B4-BE49-F238E27FC236}">
                <a16:creationId xmlns:a16="http://schemas.microsoft.com/office/drawing/2014/main" id="{F0DA69F6-20C6-4ACB-9303-C4000EE080A9}"/>
              </a:ext>
            </a:extLst>
          </p:cNvPr>
          <p:cNvSpPr/>
          <p:nvPr/>
        </p:nvSpPr>
        <p:spPr>
          <a:xfrm>
            <a:off x="677334" y="2468868"/>
            <a:ext cx="9108692" cy="415498"/>
          </a:xfrm>
          <a:prstGeom prst="rect">
            <a:avLst/>
          </a:prstGeom>
          <a:noFill/>
        </p:spPr>
        <p:txBody>
          <a:bodyPr wrap="square" rtlCol="0">
            <a:spAutoFit/>
          </a:bodyPr>
          <a:lstStyle/>
          <a:p>
            <a:r>
              <a:rPr lang="en-US" sz="1050" dirty="0">
                <a:solidFill>
                  <a:schemeClr val="accent2"/>
                </a:solidFill>
              </a:rPr>
              <a:t>Note</a:t>
            </a:r>
            <a:r>
              <a:rPr lang="en-US" sz="1050" dirty="0"/>
              <a:t> that the superscript “(</a:t>
            </a:r>
            <a:r>
              <a:rPr lang="en-US" sz="1050" dirty="0" err="1"/>
              <a:t>i</a:t>
            </a:r>
            <a:r>
              <a:rPr lang="en-US" sz="1050" dirty="0"/>
              <a:t>)” in the notation is simply an index into the training set, and has nothing to do with exponentiation. We will also use X to denote the space of input values, and Y to denote the space of output values. In this example, X = Y = ℝ.</a:t>
            </a:r>
          </a:p>
        </p:txBody>
      </p:sp>
      <p:sp>
        <p:nvSpPr>
          <p:cNvPr id="12" name="Rectangle 11">
            <a:extLst>
              <a:ext uri="{FF2B5EF4-FFF2-40B4-BE49-F238E27FC236}">
                <a16:creationId xmlns:a16="http://schemas.microsoft.com/office/drawing/2014/main" id="{940373B1-4BEA-4EA1-93D2-7E427459504B}"/>
              </a:ext>
            </a:extLst>
          </p:cNvPr>
          <p:cNvSpPr/>
          <p:nvPr/>
        </p:nvSpPr>
        <p:spPr>
          <a:xfrm>
            <a:off x="677334" y="2133601"/>
            <a:ext cx="9108692" cy="253916"/>
          </a:xfrm>
          <a:prstGeom prst="rect">
            <a:avLst/>
          </a:prstGeom>
        </p:spPr>
        <p:txBody>
          <a:bodyPr wrap="square">
            <a:spAutoFit/>
          </a:bodyPr>
          <a:lstStyle/>
          <a:p>
            <a:r>
              <a:rPr lang="en-US" sz="1050" dirty="0"/>
              <a:t>A pair (x </a:t>
            </a:r>
            <a:r>
              <a:rPr lang="en-US" sz="1050" baseline="30000" dirty="0"/>
              <a:t>(</a:t>
            </a:r>
            <a:r>
              <a:rPr lang="en-US" sz="1050" baseline="30000" dirty="0" err="1"/>
              <a:t>i</a:t>
            </a:r>
            <a:r>
              <a:rPr lang="en-US" sz="1050" baseline="30000" dirty="0"/>
              <a:t>)</a:t>
            </a:r>
            <a:r>
              <a:rPr lang="en-US" sz="1050" dirty="0"/>
              <a:t> , y</a:t>
            </a:r>
            <a:r>
              <a:rPr lang="en-US" sz="1050" baseline="30000" dirty="0"/>
              <a:t>(</a:t>
            </a:r>
            <a:r>
              <a:rPr lang="en-US" sz="1050" baseline="30000" dirty="0" err="1"/>
              <a:t>i</a:t>
            </a:r>
            <a:r>
              <a:rPr lang="en-US" sz="1050" baseline="30000" dirty="0"/>
              <a:t>)</a:t>
            </a:r>
            <a:r>
              <a:rPr lang="en-US" sz="1050" dirty="0"/>
              <a:t> ) is called a training example, and the dataset that we’ll be using to learn—a list of m training examples is called a training set.</a:t>
            </a:r>
          </a:p>
        </p:txBody>
      </p:sp>
      <p:sp>
        <p:nvSpPr>
          <p:cNvPr id="13" name="Rectangle 12">
            <a:extLst>
              <a:ext uri="{FF2B5EF4-FFF2-40B4-BE49-F238E27FC236}">
                <a16:creationId xmlns:a16="http://schemas.microsoft.com/office/drawing/2014/main" id="{82973F5A-06B2-463C-B1EE-DD2D942DBDEB}"/>
              </a:ext>
            </a:extLst>
          </p:cNvPr>
          <p:cNvSpPr/>
          <p:nvPr/>
        </p:nvSpPr>
        <p:spPr>
          <a:xfrm>
            <a:off x="719496" y="3526915"/>
            <a:ext cx="6096000" cy="900246"/>
          </a:xfrm>
          <a:prstGeom prst="rect">
            <a:avLst/>
          </a:prstGeom>
          <a:noFill/>
        </p:spPr>
        <p:txBody>
          <a:bodyPr wrap="square" rtlCol="0">
            <a:spAutoFit/>
          </a:bodyPr>
          <a:lstStyle/>
          <a:p>
            <a:r>
              <a:rPr lang="en-US" sz="1050" dirty="0">
                <a:solidFill>
                  <a:schemeClr val="accent2"/>
                </a:solidFill>
              </a:rPr>
              <a:t>To describe the supervised learning problem slightly more formally, our goal is, given a training set, to learn a function h : X → Y so that h(x) is a “good” predictor for the corresponding value of y. </a:t>
            </a:r>
          </a:p>
          <a:p>
            <a:endParaRPr lang="en-US" sz="1050" dirty="0">
              <a:solidFill>
                <a:schemeClr val="accent2"/>
              </a:solidFill>
            </a:endParaRPr>
          </a:p>
          <a:p>
            <a:r>
              <a:rPr lang="en-US" sz="1050" dirty="0">
                <a:solidFill>
                  <a:schemeClr val="accent2"/>
                </a:solidFill>
              </a:rPr>
              <a:t>For historical reasons, this function h is called a hypothesis. </a:t>
            </a:r>
          </a:p>
        </p:txBody>
      </p:sp>
      <p:sp>
        <p:nvSpPr>
          <p:cNvPr id="14" name="Rectangle 13">
            <a:extLst>
              <a:ext uri="{FF2B5EF4-FFF2-40B4-BE49-F238E27FC236}">
                <a16:creationId xmlns:a16="http://schemas.microsoft.com/office/drawing/2014/main" id="{087AB4FF-6CF6-45AB-B3BD-B2812836E9AB}"/>
              </a:ext>
            </a:extLst>
          </p:cNvPr>
          <p:cNvSpPr/>
          <p:nvPr/>
        </p:nvSpPr>
        <p:spPr>
          <a:xfrm>
            <a:off x="5291666" y="6205582"/>
            <a:ext cx="819455" cy="253916"/>
          </a:xfrm>
          <a:prstGeom prst="rect">
            <a:avLst/>
          </a:prstGeom>
          <a:noFill/>
        </p:spPr>
        <p:txBody>
          <a:bodyPr wrap="square" rtlCol="0">
            <a:spAutoFit/>
          </a:bodyPr>
          <a:lstStyle/>
          <a:p>
            <a:r>
              <a:rPr lang="en-US" sz="1050" dirty="0">
                <a:solidFill>
                  <a:schemeClr val="accent2"/>
                </a:solidFill>
              </a:rPr>
              <a:t>hypothesis</a:t>
            </a:r>
          </a:p>
        </p:txBody>
      </p:sp>
      <p:sp>
        <p:nvSpPr>
          <p:cNvPr id="15" name="Rectangle 14">
            <a:extLst>
              <a:ext uri="{FF2B5EF4-FFF2-40B4-BE49-F238E27FC236}">
                <a16:creationId xmlns:a16="http://schemas.microsoft.com/office/drawing/2014/main" id="{0ED291F6-8510-4B9B-A148-B4292721D3E2}"/>
              </a:ext>
            </a:extLst>
          </p:cNvPr>
          <p:cNvSpPr/>
          <p:nvPr/>
        </p:nvSpPr>
        <p:spPr>
          <a:xfrm>
            <a:off x="677333" y="4738599"/>
            <a:ext cx="3762375" cy="1384995"/>
          </a:xfrm>
          <a:prstGeom prst="rect">
            <a:avLst/>
          </a:prstGeom>
          <a:noFill/>
        </p:spPr>
        <p:txBody>
          <a:bodyPr wrap="square" rtlCol="0">
            <a:spAutoFit/>
          </a:bodyPr>
          <a:lstStyle/>
          <a:p>
            <a:r>
              <a:rPr lang="en-US" sz="1050" dirty="0"/>
              <a:t>When the target variable that we’re trying to predict is continuous, we call the learning problem a </a:t>
            </a:r>
            <a:r>
              <a:rPr lang="en-US" sz="1050" dirty="0">
                <a:solidFill>
                  <a:schemeClr val="accent2"/>
                </a:solidFill>
              </a:rPr>
              <a:t>regression problem</a:t>
            </a:r>
            <a:r>
              <a:rPr lang="en-US" sz="1050" dirty="0"/>
              <a:t>. </a:t>
            </a:r>
          </a:p>
          <a:p>
            <a:endParaRPr lang="en-US" sz="1050" dirty="0"/>
          </a:p>
          <a:p>
            <a:r>
              <a:rPr lang="en-US" sz="1050" dirty="0"/>
              <a:t>When y can take on only a small number of discrete values (such as if, given the living area, we wanted to predict if a dwelling is a house or an apartment, say), we call it a </a:t>
            </a:r>
            <a:r>
              <a:rPr lang="en-US" sz="1050" dirty="0">
                <a:solidFill>
                  <a:schemeClr val="accent2"/>
                </a:solidFill>
              </a:rPr>
              <a:t>classification problem</a:t>
            </a:r>
            <a:r>
              <a:rPr lang="en-US" sz="1050" dirty="0"/>
              <a:t>.</a:t>
            </a:r>
          </a:p>
        </p:txBody>
      </p:sp>
    </p:spTree>
    <p:extLst>
      <p:ext uri="{BB962C8B-B14F-4D97-AF65-F5344CB8AC3E}">
        <p14:creationId xmlns:p14="http://schemas.microsoft.com/office/powerpoint/2010/main" val="2168659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38114</TotalTime>
  <Words>935</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Arial-BoldMT</vt:lpstr>
      <vt:lpstr>Trebuchet MS</vt:lpstr>
      <vt:lpstr>Wingdings 3</vt:lpstr>
      <vt:lpstr>Facet</vt:lpstr>
      <vt:lpstr>Machine Learning</vt:lpstr>
      <vt:lpstr>PowerPoint Presentation</vt:lpstr>
      <vt:lpstr>PowerPoint Presentation</vt:lpstr>
      <vt:lpstr>PowerPoint Presentation</vt:lpstr>
      <vt:lpstr>PowerPoint Presentation</vt:lpstr>
      <vt:lpstr>PowerPoint Presentation</vt:lpstr>
      <vt:lpstr>PowerPoint Presentation</vt:lpstr>
      <vt:lpstr>Linear Regression with One Variable  Model &amp; Cost Function</vt:lpstr>
      <vt:lpstr>Model Representation</vt:lpstr>
      <vt:lpstr>Cost Function</vt:lpstr>
      <vt:lpstr>Cost Function  - Intuition 1</vt:lpstr>
      <vt:lpstr>PowerPoint Presentation</vt:lpstr>
      <vt:lpstr>PowerPoint Presentation</vt:lpstr>
      <vt:lpstr>PowerPoint Presentation</vt:lpstr>
      <vt:lpstr>Programing Environment / Tools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Sudhanshu-nxf29631</dc:creator>
  <cp:lastModifiedBy>Sudhanshu Gupta</cp:lastModifiedBy>
  <cp:revision>129</cp:revision>
  <dcterms:created xsi:type="dcterms:W3CDTF">2017-05-12T03:27:09Z</dcterms:created>
  <dcterms:modified xsi:type="dcterms:W3CDTF">2019-07-31T09:22:36Z</dcterms:modified>
</cp:coreProperties>
</file>