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99" r:id="rId4"/>
    <p:sldId id="318" r:id="rId5"/>
    <p:sldId id="319" r:id="rId6"/>
    <p:sldId id="320" r:id="rId7"/>
    <p:sldId id="321" r:id="rId8"/>
    <p:sldId id="322" r:id="rId9"/>
    <p:sldId id="324" r:id="rId10"/>
    <p:sldId id="325" r:id="rId11"/>
    <p:sldId id="326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DFE4F-A0BE-41E6-95F0-471CB93A80D1}" v="2462" dt="2019-08-27T09:00:17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100" d="100"/>
          <a:sy n="100" d="100"/>
        </p:scale>
        <p:origin x="58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Gupta" userId="02d9610fb3a29086" providerId="OrgId" clId="{E773A6CF-CB15-4D20-8248-FC389F599256}"/>
    <pc:docChg chg="undo custSel addSld delSld modSld sldOrd">
      <pc:chgData name="Sudhanshu Gupta" userId="02d9610fb3a29086" providerId="OrgId" clId="{E773A6CF-CB15-4D20-8248-FC389F599256}" dt="2019-07-08T06:37:41.662" v="770" actId="6549"/>
      <pc:docMkLst>
        <pc:docMk/>
      </pc:docMkLst>
      <pc:sldChg chg="modSp">
        <pc:chgData name="Sudhanshu Gupta" userId="02d9610fb3a29086" providerId="OrgId" clId="{E773A6CF-CB15-4D20-8248-FC389F599256}" dt="2019-07-08T03:50:35.166" v="178" actId="207"/>
        <pc:sldMkLst>
          <pc:docMk/>
          <pc:sldMk cId="3750661658" sldId="256"/>
        </pc:sldMkLst>
        <pc:spChg chg="mod">
          <ac:chgData name="Sudhanshu Gupta" userId="02d9610fb3a29086" providerId="OrgId" clId="{E773A6CF-CB15-4D20-8248-FC389F599256}" dt="2019-07-08T03:50:35.166" v="178" actId="207"/>
          <ac:spMkLst>
            <pc:docMk/>
            <pc:sldMk cId="3750661658" sldId="256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3:50:17.638" v="177" actId="20577"/>
          <ac:spMkLst>
            <pc:docMk/>
            <pc:sldMk cId="3750661658" sldId="256"/>
            <ac:spMk id="3" creationId="{00000000-0000-0000-0000-000000000000}"/>
          </ac:spMkLst>
        </pc:spChg>
      </pc:sldChg>
      <pc:sldChg chg="modSp">
        <pc:chgData name="Sudhanshu Gupta" userId="02d9610fb3a29086" providerId="OrgId" clId="{E773A6CF-CB15-4D20-8248-FC389F599256}" dt="2019-07-08T06:37:41.662" v="770" actId="6549"/>
        <pc:sldMkLst>
          <pc:docMk/>
          <pc:sldMk cId="3519467716" sldId="278"/>
        </pc:sldMkLst>
        <pc:spChg chg="mod">
          <ac:chgData name="Sudhanshu Gupta" userId="02d9610fb3a29086" providerId="OrgId" clId="{E773A6CF-CB15-4D20-8248-FC389F599256}" dt="2019-07-08T06:37:41.662" v="770" actId="6549"/>
          <ac:spMkLst>
            <pc:docMk/>
            <pc:sldMk cId="3519467716" sldId="278"/>
            <ac:spMk id="2" creationId="{00000000-0000-0000-0000-000000000000}"/>
          </ac:spMkLst>
        </pc:spChg>
      </pc:sldChg>
      <pc:sldChg chg="modSp">
        <pc:chgData name="Sudhanshu Gupta" userId="02d9610fb3a29086" providerId="OrgId" clId="{E773A6CF-CB15-4D20-8248-FC389F599256}" dt="2019-07-08T06:37:34.487" v="768" actId="6549"/>
        <pc:sldMkLst>
          <pc:docMk/>
          <pc:sldMk cId="3740115167" sldId="299"/>
        </pc:sldMkLst>
        <pc:spChg chg="mod">
          <ac:chgData name="Sudhanshu Gupta" userId="02d9610fb3a29086" providerId="OrgId" clId="{E773A6CF-CB15-4D20-8248-FC389F599256}" dt="2019-07-08T04:18:05.788" v="389" actId="5793"/>
          <ac:spMkLst>
            <pc:docMk/>
            <pc:sldMk cId="3740115167" sldId="299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6:37:34.487" v="768" actId="6549"/>
          <ac:spMkLst>
            <pc:docMk/>
            <pc:sldMk cId="3740115167" sldId="299"/>
            <ac:spMk id="4" creationId="{00000000-0000-0000-0000-000000000000}"/>
          </ac:spMkLst>
        </pc:spChg>
      </pc:sldChg>
    </pc:docChg>
  </pc:docChgLst>
  <pc:docChgLst>
    <pc:chgData name="Sudhanshu Gupta" userId="02d9610fb3a29086" providerId="OrgId" clId="{3419C2FA-13F4-4AB3-92D4-A61ADAA7E444}"/>
    <pc:docChg chg="undo custSel addSld delSld modSld sldOrd">
      <pc:chgData name="Sudhanshu Gupta" userId="02d9610fb3a29086" providerId="OrgId" clId="{3419C2FA-13F4-4AB3-92D4-A61ADAA7E444}" dt="2019-07-31T09:22:35.822" v="1090" actId="478"/>
      <pc:docMkLst>
        <pc:docMk/>
      </pc:docMkLst>
      <pc:sldChg chg="modSp">
        <pc:chgData name="Sudhanshu Gupta" userId="02d9610fb3a29086" providerId="OrgId" clId="{3419C2FA-13F4-4AB3-92D4-A61ADAA7E444}" dt="2019-07-24T09:26:47.902" v="18" actId="20577"/>
        <pc:sldMkLst>
          <pc:docMk/>
          <pc:sldMk cId="3750661658" sldId="256"/>
        </pc:sldMkLst>
        <pc:spChg chg="mod">
          <ac:chgData name="Sudhanshu Gupta" userId="02d9610fb3a29086" providerId="OrgId" clId="{3419C2FA-13F4-4AB3-92D4-A61ADAA7E444}" dt="2019-07-24T09:26:47.902" v="18" actId="20577"/>
          <ac:spMkLst>
            <pc:docMk/>
            <pc:sldMk cId="3750661658" sldId="256"/>
            <ac:spMk id="2" creationId="{00000000-0000-0000-0000-000000000000}"/>
          </ac:spMkLst>
        </pc:spChg>
      </pc:sldChg>
      <pc:sldChg chg="modSp">
        <pc:chgData name="Sudhanshu Gupta" userId="02d9610fb3a29086" providerId="OrgId" clId="{3419C2FA-13F4-4AB3-92D4-A61ADAA7E444}" dt="2019-07-24T09:27:00.038" v="34" actId="20577"/>
        <pc:sldMkLst>
          <pc:docMk/>
          <pc:sldMk cId="3519467716" sldId="278"/>
        </pc:sldMkLst>
        <pc:spChg chg="mod">
          <ac:chgData name="Sudhanshu Gupta" userId="02d9610fb3a29086" providerId="OrgId" clId="{3419C2FA-13F4-4AB3-92D4-A61ADAA7E444}" dt="2019-07-24T09:27:00.038" v="34" actId="20577"/>
          <ac:spMkLst>
            <pc:docMk/>
            <pc:sldMk cId="3519467716" sldId="278"/>
            <ac:spMk id="2" creationId="{00000000-0000-0000-0000-000000000000}"/>
          </ac:spMkLst>
        </pc:spChg>
      </pc:sldChg>
      <pc:sldChg chg="add del">
        <pc:chgData name="Sudhanshu Gupta" userId="02d9610fb3a29086" providerId="OrgId" clId="{3419C2FA-13F4-4AB3-92D4-A61ADAA7E444}" dt="2019-07-24T09:34:11.298" v="670" actId="2696"/>
        <pc:sldMkLst>
          <pc:docMk/>
          <pc:sldMk cId="2147064688" sldId="293"/>
        </pc:sldMkLst>
      </pc:sldChg>
      <pc:sldChg chg="modSp">
        <pc:chgData name="Sudhanshu Gupta" userId="02d9610fb3a29086" providerId="OrgId" clId="{3419C2FA-13F4-4AB3-92D4-A61ADAA7E444}" dt="2019-07-24T09:27:54.316" v="147" actId="6549"/>
        <pc:sldMkLst>
          <pc:docMk/>
          <pc:sldMk cId="3740115167" sldId="299"/>
        </pc:sldMkLst>
        <pc:spChg chg="mod">
          <ac:chgData name="Sudhanshu Gupta" userId="02d9610fb3a29086" providerId="OrgId" clId="{3419C2FA-13F4-4AB3-92D4-A61ADAA7E444}" dt="2019-07-24T09:27:54.316" v="147" actId="6549"/>
          <ac:spMkLst>
            <pc:docMk/>
            <pc:sldMk cId="3740115167" sldId="299"/>
            <ac:spMk id="2" creationId="{00000000-0000-0000-0000-000000000000}"/>
          </ac:spMkLst>
        </pc:spChg>
        <pc:spChg chg="mod">
          <ac:chgData name="Sudhanshu Gupta" userId="02d9610fb3a29086" providerId="OrgId" clId="{3419C2FA-13F4-4AB3-92D4-A61ADAA7E444}" dt="2019-07-24T09:27:15.925" v="55" actId="20577"/>
          <ac:spMkLst>
            <pc:docMk/>
            <pc:sldMk cId="3740115167" sldId="299"/>
            <ac:spMk id="4" creationId="{00000000-0000-0000-0000-000000000000}"/>
          </ac:spMkLst>
        </pc:spChg>
      </pc:sldChg>
    </pc:docChg>
  </pc:docChgLst>
  <pc:docChgLst>
    <pc:chgData name="Sudhanshu Gupta" userId="02d9610fb3a29086" providerId="OrgId" clId="{F93DFE4F-A0BE-41E6-95F0-471CB93A80D1}"/>
    <pc:docChg chg="undo custSel addSld delSld modSld">
      <pc:chgData name="Sudhanshu Gupta" userId="02d9610fb3a29086" providerId="OrgId" clId="{F93DFE4F-A0BE-41E6-95F0-471CB93A80D1}" dt="2019-08-27T09:00:17.241" v="2460" actId="1076"/>
      <pc:docMkLst>
        <pc:docMk/>
      </pc:docMkLst>
      <pc:sldChg chg="addSp modSp">
        <pc:chgData name="Sudhanshu Gupta" userId="02d9610fb3a29086" providerId="OrgId" clId="{F93DFE4F-A0BE-41E6-95F0-471CB93A80D1}" dt="2019-08-27T09:00:17.241" v="2460" actId="1076"/>
        <pc:sldMkLst>
          <pc:docMk/>
          <pc:sldMk cId="3750661658" sldId="256"/>
        </pc:sldMkLst>
        <pc:spChg chg="mod">
          <ac:chgData name="Sudhanshu Gupta" userId="02d9610fb3a29086" providerId="OrgId" clId="{F93DFE4F-A0BE-41E6-95F0-471CB93A80D1}" dt="2019-08-27T05:50:16.314" v="52" actId="20577"/>
          <ac:spMkLst>
            <pc:docMk/>
            <pc:sldMk cId="3750661658" sldId="256"/>
            <ac:spMk id="2" creationId="{00000000-0000-0000-0000-000000000000}"/>
          </ac:spMkLst>
        </pc:spChg>
        <pc:spChg chg="add mod">
          <ac:chgData name="Sudhanshu Gupta" userId="02d9610fb3a29086" providerId="OrgId" clId="{F93DFE4F-A0BE-41E6-95F0-471CB93A80D1}" dt="2019-08-27T09:00:17.241" v="2460" actId="1076"/>
          <ac:spMkLst>
            <pc:docMk/>
            <pc:sldMk cId="3750661658" sldId="256"/>
            <ac:spMk id="4" creationId="{1556B573-9F0C-44F4-B20E-6D89A7A78077}"/>
          </ac:spMkLst>
        </pc:spChg>
      </pc:sldChg>
      <pc:sldChg chg="modSp">
        <pc:chgData name="Sudhanshu Gupta" userId="02d9610fb3a29086" providerId="OrgId" clId="{F93DFE4F-A0BE-41E6-95F0-471CB93A80D1}" dt="2019-08-27T08:43:13.821" v="2417" actId="20577"/>
        <pc:sldMkLst>
          <pc:docMk/>
          <pc:sldMk cId="3519467716" sldId="278"/>
        </pc:sldMkLst>
        <pc:spChg chg="mod">
          <ac:chgData name="Sudhanshu Gupta" userId="02d9610fb3a29086" providerId="OrgId" clId="{F93DFE4F-A0BE-41E6-95F0-471CB93A80D1}" dt="2019-08-27T08:43:13.821" v="2417" actId="20577"/>
          <ac:spMkLst>
            <pc:docMk/>
            <pc:sldMk cId="3519467716" sldId="278"/>
            <ac:spMk id="2" creationId="{00000000-0000-0000-0000-000000000000}"/>
          </ac:spMkLst>
        </pc:spChg>
      </pc:sldChg>
      <pc:sldChg chg="del">
        <pc:chgData name="Sudhanshu Gupta" userId="02d9610fb3a29086" providerId="OrgId" clId="{F93DFE4F-A0BE-41E6-95F0-471CB93A80D1}" dt="2019-08-27T06:52:16.752" v="515" actId="2696"/>
        <pc:sldMkLst>
          <pc:docMk/>
          <pc:sldMk cId="445207351" sldId="297"/>
        </pc:sldMkLst>
      </pc:sldChg>
      <pc:sldChg chg="addSp delSp modSp">
        <pc:chgData name="Sudhanshu Gupta" userId="02d9610fb3a29086" providerId="OrgId" clId="{F93DFE4F-A0BE-41E6-95F0-471CB93A80D1}" dt="2019-08-27T06:54:22.266" v="553" actId="14734"/>
        <pc:sldMkLst>
          <pc:docMk/>
          <pc:sldMk cId="3740115167" sldId="299"/>
        </pc:sldMkLst>
        <pc:spChg chg="del mod">
          <ac:chgData name="Sudhanshu Gupta" userId="02d9610fb3a29086" providerId="OrgId" clId="{F93DFE4F-A0BE-41E6-95F0-471CB93A80D1}" dt="2019-08-27T06:43:53.320" v="465" actId="478"/>
          <ac:spMkLst>
            <pc:docMk/>
            <pc:sldMk cId="3740115167" sldId="299"/>
            <ac:spMk id="2" creationId="{00000000-0000-0000-0000-000000000000}"/>
          </ac:spMkLst>
        </pc:spChg>
        <pc:spChg chg="mod">
          <ac:chgData name="Sudhanshu Gupta" userId="02d9610fb3a29086" providerId="OrgId" clId="{F93DFE4F-A0BE-41E6-95F0-471CB93A80D1}" dt="2019-08-27T05:59:26.990" v="154" actId="20577"/>
          <ac:spMkLst>
            <pc:docMk/>
            <pc:sldMk cId="3740115167" sldId="299"/>
            <ac:spMk id="4" creationId="{00000000-0000-0000-0000-000000000000}"/>
          </ac:spMkLst>
        </pc:spChg>
        <pc:graphicFrameChg chg="add mod modGraphic">
          <ac:chgData name="Sudhanshu Gupta" userId="02d9610fb3a29086" providerId="OrgId" clId="{F93DFE4F-A0BE-41E6-95F0-471CB93A80D1}" dt="2019-08-27T06:54:22.266" v="553" actId="14734"/>
          <ac:graphicFrameMkLst>
            <pc:docMk/>
            <pc:sldMk cId="3740115167" sldId="299"/>
            <ac:graphicFrameMk id="3" creationId="{1B6DEF15-E34B-4B25-B8A6-BCA64FA346B2}"/>
          </ac:graphicFrameMkLst>
        </pc:graphicFrameChg>
        <pc:graphicFrameChg chg="add mod modGraphic">
          <ac:chgData name="Sudhanshu Gupta" userId="02d9610fb3a29086" providerId="OrgId" clId="{F93DFE4F-A0BE-41E6-95F0-471CB93A80D1}" dt="2019-08-27T06:54:11.546" v="551" actId="1076"/>
          <ac:graphicFrameMkLst>
            <pc:docMk/>
            <pc:sldMk cId="3740115167" sldId="299"/>
            <ac:graphicFrameMk id="6" creationId="{72108C46-FACC-4663-AC54-127677AAC723}"/>
          </ac:graphicFrameMkLst>
        </pc:graphicFrameChg>
        <pc:graphicFrameChg chg="add del mod modGraphic">
          <ac:chgData name="Sudhanshu Gupta" userId="02d9610fb3a29086" providerId="OrgId" clId="{F93DFE4F-A0BE-41E6-95F0-471CB93A80D1}" dt="2019-08-27T06:44:26.826" v="473" actId="478"/>
          <ac:graphicFrameMkLst>
            <pc:docMk/>
            <pc:sldMk cId="3740115167" sldId="299"/>
            <ac:graphicFrameMk id="7" creationId="{2DA85F50-1496-4FE6-9E22-E71E43CEB100}"/>
          </ac:graphicFrameMkLst>
        </pc:graphicFrameChg>
        <pc:graphicFrameChg chg="add del mod">
          <ac:chgData name="Sudhanshu Gupta" userId="02d9610fb3a29086" providerId="OrgId" clId="{F93DFE4F-A0BE-41E6-95F0-471CB93A80D1}" dt="2019-08-27T06:54:13.772" v="552" actId="478"/>
          <ac:graphicFrameMkLst>
            <pc:docMk/>
            <pc:sldMk cId="3740115167" sldId="299"/>
            <ac:graphicFrameMk id="8" creationId="{8AB46B05-E381-48E5-BA43-F891DA3AA247}"/>
          </ac:graphicFrameMkLst>
        </pc:graphicFrameChg>
      </pc:sldChg>
      <pc:sldChg chg="del">
        <pc:chgData name="Sudhanshu Gupta" userId="02d9610fb3a29086" providerId="OrgId" clId="{F93DFE4F-A0BE-41E6-95F0-471CB93A80D1}" dt="2019-08-27T06:52:04.722" v="503" actId="2696"/>
        <pc:sldMkLst>
          <pc:docMk/>
          <pc:sldMk cId="2733635688" sldId="300"/>
        </pc:sldMkLst>
      </pc:sldChg>
      <pc:sldChg chg="del">
        <pc:chgData name="Sudhanshu Gupta" userId="02d9610fb3a29086" providerId="OrgId" clId="{F93DFE4F-A0BE-41E6-95F0-471CB93A80D1}" dt="2019-08-27T06:52:04.748" v="504" actId="2696"/>
        <pc:sldMkLst>
          <pc:docMk/>
          <pc:sldMk cId="3666079785" sldId="301"/>
        </pc:sldMkLst>
      </pc:sldChg>
      <pc:sldChg chg="del">
        <pc:chgData name="Sudhanshu Gupta" userId="02d9610fb3a29086" providerId="OrgId" clId="{F93DFE4F-A0BE-41E6-95F0-471CB93A80D1}" dt="2019-08-27T06:52:16.877" v="519" actId="2696"/>
        <pc:sldMkLst>
          <pc:docMk/>
          <pc:sldMk cId="3023383423" sldId="303"/>
        </pc:sldMkLst>
      </pc:sldChg>
      <pc:sldChg chg="del">
        <pc:chgData name="Sudhanshu Gupta" userId="02d9610fb3a29086" providerId="OrgId" clId="{F93DFE4F-A0BE-41E6-95F0-471CB93A80D1}" dt="2019-08-27T06:52:16.781" v="516" actId="2696"/>
        <pc:sldMkLst>
          <pc:docMk/>
          <pc:sldMk cId="459091678" sldId="305"/>
        </pc:sldMkLst>
      </pc:sldChg>
      <pc:sldChg chg="del">
        <pc:chgData name="Sudhanshu Gupta" userId="02d9610fb3a29086" providerId="OrgId" clId="{F93DFE4F-A0BE-41E6-95F0-471CB93A80D1}" dt="2019-08-27T06:52:16.840" v="517" actId="2696"/>
        <pc:sldMkLst>
          <pc:docMk/>
          <pc:sldMk cId="3185489027" sldId="306"/>
        </pc:sldMkLst>
      </pc:sldChg>
      <pc:sldChg chg="del">
        <pc:chgData name="Sudhanshu Gupta" userId="02d9610fb3a29086" providerId="OrgId" clId="{F93DFE4F-A0BE-41E6-95F0-471CB93A80D1}" dt="2019-08-27T06:52:16.863" v="518" actId="2696"/>
        <pc:sldMkLst>
          <pc:docMk/>
          <pc:sldMk cId="787048682" sldId="307"/>
        </pc:sldMkLst>
      </pc:sldChg>
      <pc:sldChg chg="del">
        <pc:chgData name="Sudhanshu Gupta" userId="02d9610fb3a29086" providerId="OrgId" clId="{F93DFE4F-A0BE-41E6-95F0-471CB93A80D1}" dt="2019-08-27T06:52:04.775" v="505" actId="2696"/>
        <pc:sldMkLst>
          <pc:docMk/>
          <pc:sldMk cId="1838259440" sldId="308"/>
        </pc:sldMkLst>
      </pc:sldChg>
      <pc:sldChg chg="del">
        <pc:chgData name="Sudhanshu Gupta" userId="02d9610fb3a29086" providerId="OrgId" clId="{F93DFE4F-A0BE-41E6-95F0-471CB93A80D1}" dt="2019-08-27T06:52:04.791" v="506" actId="2696"/>
        <pc:sldMkLst>
          <pc:docMk/>
          <pc:sldMk cId="921136162" sldId="309"/>
        </pc:sldMkLst>
      </pc:sldChg>
      <pc:sldChg chg="del">
        <pc:chgData name="Sudhanshu Gupta" userId="02d9610fb3a29086" providerId="OrgId" clId="{F93DFE4F-A0BE-41E6-95F0-471CB93A80D1}" dt="2019-08-27T06:52:10.792" v="514" actId="2696"/>
        <pc:sldMkLst>
          <pc:docMk/>
          <pc:sldMk cId="285477973" sldId="310"/>
        </pc:sldMkLst>
      </pc:sldChg>
      <pc:sldChg chg="del">
        <pc:chgData name="Sudhanshu Gupta" userId="02d9610fb3a29086" providerId="OrgId" clId="{F93DFE4F-A0BE-41E6-95F0-471CB93A80D1}" dt="2019-08-27T06:52:04.856" v="508" actId="2696"/>
        <pc:sldMkLst>
          <pc:docMk/>
          <pc:sldMk cId="2168659129" sldId="311"/>
        </pc:sldMkLst>
      </pc:sldChg>
      <pc:sldChg chg="del">
        <pc:chgData name="Sudhanshu Gupta" userId="02d9610fb3a29086" providerId="OrgId" clId="{F93DFE4F-A0BE-41E6-95F0-471CB93A80D1}" dt="2019-08-27T06:52:04.833" v="507" actId="2696"/>
        <pc:sldMkLst>
          <pc:docMk/>
          <pc:sldMk cId="344768268" sldId="312"/>
        </pc:sldMkLst>
      </pc:sldChg>
      <pc:sldChg chg="del">
        <pc:chgData name="Sudhanshu Gupta" userId="02d9610fb3a29086" providerId="OrgId" clId="{F93DFE4F-A0BE-41E6-95F0-471CB93A80D1}" dt="2019-08-27T06:52:10.756" v="511" actId="2696"/>
        <pc:sldMkLst>
          <pc:docMk/>
          <pc:sldMk cId="3290301890" sldId="313"/>
        </pc:sldMkLst>
      </pc:sldChg>
      <pc:sldChg chg="del">
        <pc:chgData name="Sudhanshu Gupta" userId="02d9610fb3a29086" providerId="OrgId" clId="{F93DFE4F-A0BE-41E6-95F0-471CB93A80D1}" dt="2019-08-27T06:52:10.769" v="512" actId="2696"/>
        <pc:sldMkLst>
          <pc:docMk/>
          <pc:sldMk cId="679544091" sldId="314"/>
        </pc:sldMkLst>
      </pc:sldChg>
      <pc:sldChg chg="del">
        <pc:chgData name="Sudhanshu Gupta" userId="02d9610fb3a29086" providerId="OrgId" clId="{F93DFE4F-A0BE-41E6-95F0-471CB93A80D1}" dt="2019-08-27T06:52:10.781" v="513" actId="2696"/>
        <pc:sldMkLst>
          <pc:docMk/>
          <pc:sldMk cId="169841879" sldId="315"/>
        </pc:sldMkLst>
      </pc:sldChg>
      <pc:sldChg chg="del">
        <pc:chgData name="Sudhanshu Gupta" userId="02d9610fb3a29086" providerId="OrgId" clId="{F93DFE4F-A0BE-41E6-95F0-471CB93A80D1}" dt="2019-08-27T06:52:04.872" v="509" actId="2696"/>
        <pc:sldMkLst>
          <pc:docMk/>
          <pc:sldMk cId="4281151209" sldId="316"/>
        </pc:sldMkLst>
      </pc:sldChg>
      <pc:sldChg chg="del">
        <pc:chgData name="Sudhanshu Gupta" userId="02d9610fb3a29086" providerId="OrgId" clId="{F93DFE4F-A0BE-41E6-95F0-471CB93A80D1}" dt="2019-08-27T06:52:04.882" v="510" actId="2696"/>
        <pc:sldMkLst>
          <pc:docMk/>
          <pc:sldMk cId="1712993538" sldId="317"/>
        </pc:sldMkLst>
      </pc:sldChg>
      <pc:sldChg chg="delSp modSp add">
        <pc:chgData name="Sudhanshu Gupta" userId="02d9610fb3a29086" providerId="OrgId" clId="{F93DFE4F-A0BE-41E6-95F0-471CB93A80D1}" dt="2019-08-27T06:53:08.346" v="543" actId="20577"/>
        <pc:sldMkLst>
          <pc:docMk/>
          <pc:sldMk cId="3395066553" sldId="318"/>
        </pc:sldMkLst>
        <pc:graphicFrameChg chg="del">
          <ac:chgData name="Sudhanshu Gupta" userId="02d9610fb3a29086" providerId="OrgId" clId="{F93DFE4F-A0BE-41E6-95F0-471CB93A80D1}" dt="2019-08-27T06:44:15.913" v="471" actId="478"/>
          <ac:graphicFrameMkLst>
            <pc:docMk/>
            <pc:sldMk cId="3395066553" sldId="318"/>
            <ac:graphicFrameMk id="3" creationId="{1B6DEF15-E34B-4B25-B8A6-BCA64FA346B2}"/>
          </ac:graphicFrameMkLst>
        </pc:graphicFrameChg>
        <pc:graphicFrameChg chg="del">
          <ac:chgData name="Sudhanshu Gupta" userId="02d9610fb3a29086" providerId="OrgId" clId="{F93DFE4F-A0BE-41E6-95F0-471CB93A80D1}" dt="2019-08-27T06:44:13.995" v="470" actId="478"/>
          <ac:graphicFrameMkLst>
            <pc:docMk/>
            <pc:sldMk cId="3395066553" sldId="318"/>
            <ac:graphicFrameMk id="6" creationId="{72108C46-FACC-4663-AC54-127677AAC723}"/>
          </ac:graphicFrameMkLst>
        </pc:graphicFrameChg>
        <pc:graphicFrameChg chg="mod modGraphic">
          <ac:chgData name="Sudhanshu Gupta" userId="02d9610fb3a29086" providerId="OrgId" clId="{F93DFE4F-A0BE-41E6-95F0-471CB93A80D1}" dt="2019-08-27T06:53:08.346" v="543" actId="20577"/>
          <ac:graphicFrameMkLst>
            <pc:docMk/>
            <pc:sldMk cId="3395066553" sldId="318"/>
            <ac:graphicFrameMk id="7" creationId="{2DA85F50-1496-4FE6-9E22-E71E43CEB100}"/>
          </ac:graphicFrameMkLst>
        </pc:graphicFrameChg>
      </pc:sldChg>
      <pc:sldChg chg="addSp delSp modSp add">
        <pc:chgData name="Sudhanshu Gupta" userId="02d9610fb3a29086" providerId="OrgId" clId="{F93DFE4F-A0BE-41E6-95F0-471CB93A80D1}" dt="2019-08-27T07:01:04.039" v="757" actId="1076"/>
        <pc:sldMkLst>
          <pc:docMk/>
          <pc:sldMk cId="3936084427" sldId="319"/>
        </pc:sldMkLst>
        <pc:spChg chg="add mod">
          <ac:chgData name="Sudhanshu Gupta" userId="02d9610fb3a29086" providerId="OrgId" clId="{F93DFE4F-A0BE-41E6-95F0-471CB93A80D1}" dt="2019-08-27T07:00:55.263" v="755" actId="1076"/>
          <ac:spMkLst>
            <pc:docMk/>
            <pc:sldMk cId="3936084427" sldId="319"/>
            <ac:spMk id="2" creationId="{8E529D63-7741-465D-95BA-5699982AEA0E}"/>
          </ac:spMkLst>
        </pc:spChg>
        <pc:spChg chg="mod">
          <ac:chgData name="Sudhanshu Gupta" userId="02d9610fb3a29086" providerId="OrgId" clId="{F93DFE4F-A0BE-41E6-95F0-471CB93A80D1}" dt="2019-08-27T06:55:05.989" v="581" actId="20577"/>
          <ac:spMkLst>
            <pc:docMk/>
            <pc:sldMk cId="3936084427" sldId="319"/>
            <ac:spMk id="4" creationId="{00000000-0000-0000-0000-000000000000}"/>
          </ac:spMkLst>
        </pc:spChg>
        <pc:graphicFrameChg chg="add del mod">
          <ac:chgData name="Sudhanshu Gupta" userId="02d9610fb3a29086" providerId="OrgId" clId="{F93DFE4F-A0BE-41E6-95F0-471CB93A80D1}" dt="2019-08-27T06:59:03.105" v="732" actId="478"/>
          <ac:graphicFrameMkLst>
            <pc:docMk/>
            <pc:sldMk cId="3936084427" sldId="319"/>
            <ac:graphicFrameMk id="3" creationId="{47F7A154-53B4-4312-BBF9-FF79F14503A7}"/>
          </ac:graphicFrameMkLst>
        </pc:graphicFrameChg>
        <pc:graphicFrameChg chg="mod modGraphic">
          <ac:chgData name="Sudhanshu Gupta" userId="02d9610fb3a29086" providerId="OrgId" clId="{F93DFE4F-A0BE-41E6-95F0-471CB93A80D1}" dt="2019-08-27T07:01:04.039" v="757" actId="1076"/>
          <ac:graphicFrameMkLst>
            <pc:docMk/>
            <pc:sldMk cId="3936084427" sldId="319"/>
            <ac:graphicFrameMk id="7" creationId="{2DA85F50-1496-4FE6-9E22-E71E43CEB100}"/>
          </ac:graphicFrameMkLst>
        </pc:graphicFrameChg>
      </pc:sldChg>
      <pc:sldChg chg="delSp modSp add">
        <pc:chgData name="Sudhanshu Gupta" userId="02d9610fb3a29086" providerId="OrgId" clId="{F93DFE4F-A0BE-41E6-95F0-471CB93A80D1}" dt="2019-08-27T07:05:35.162" v="834" actId="207"/>
        <pc:sldMkLst>
          <pc:docMk/>
          <pc:sldMk cId="34766527" sldId="320"/>
        </pc:sldMkLst>
        <pc:spChg chg="del mod">
          <ac:chgData name="Sudhanshu Gupta" userId="02d9610fb3a29086" providerId="OrgId" clId="{F93DFE4F-A0BE-41E6-95F0-471CB93A80D1}" dt="2019-08-27T07:03:55.330" v="807" actId="478"/>
          <ac:spMkLst>
            <pc:docMk/>
            <pc:sldMk cId="34766527" sldId="320"/>
            <ac:spMk id="2" creationId="{8E529D63-7741-465D-95BA-5699982AEA0E}"/>
          </ac:spMkLst>
        </pc:spChg>
        <pc:spChg chg="mod">
          <ac:chgData name="Sudhanshu Gupta" userId="02d9610fb3a29086" providerId="OrgId" clId="{F93DFE4F-A0BE-41E6-95F0-471CB93A80D1}" dt="2019-08-27T07:01:22.089" v="764" actId="20577"/>
          <ac:spMkLst>
            <pc:docMk/>
            <pc:sldMk cId="34766527" sldId="320"/>
            <ac:spMk id="4" creationId="{00000000-0000-0000-0000-000000000000}"/>
          </ac:spMkLst>
        </pc:spChg>
        <pc:graphicFrameChg chg="mod modGraphic">
          <ac:chgData name="Sudhanshu Gupta" userId="02d9610fb3a29086" providerId="OrgId" clId="{F93DFE4F-A0BE-41E6-95F0-471CB93A80D1}" dt="2019-08-27T07:05:35.162" v="834" actId="207"/>
          <ac:graphicFrameMkLst>
            <pc:docMk/>
            <pc:sldMk cId="34766527" sldId="320"/>
            <ac:graphicFrameMk id="7" creationId="{2DA85F50-1496-4FE6-9E22-E71E43CEB100}"/>
          </ac:graphicFrameMkLst>
        </pc:graphicFrameChg>
      </pc:sldChg>
      <pc:sldChg chg="modSp add">
        <pc:chgData name="Sudhanshu Gupta" userId="02d9610fb3a29086" providerId="OrgId" clId="{F93DFE4F-A0BE-41E6-95F0-471CB93A80D1}" dt="2019-08-27T08:18:03.186" v="1057" actId="20577"/>
        <pc:sldMkLst>
          <pc:docMk/>
          <pc:sldMk cId="3378415616" sldId="321"/>
        </pc:sldMkLst>
        <pc:spChg chg="mod">
          <ac:chgData name="Sudhanshu Gupta" userId="02d9610fb3a29086" providerId="OrgId" clId="{F93DFE4F-A0BE-41E6-95F0-471CB93A80D1}" dt="2019-08-27T07:08:45.205" v="869" actId="6549"/>
          <ac:spMkLst>
            <pc:docMk/>
            <pc:sldMk cId="3378415616" sldId="321"/>
            <ac:spMk id="4" creationId="{00000000-0000-0000-0000-000000000000}"/>
          </ac:spMkLst>
        </pc:spChg>
        <pc:graphicFrameChg chg="mod modGraphic">
          <ac:chgData name="Sudhanshu Gupta" userId="02d9610fb3a29086" providerId="OrgId" clId="{F93DFE4F-A0BE-41E6-95F0-471CB93A80D1}" dt="2019-08-27T08:18:03.186" v="1057" actId="20577"/>
          <ac:graphicFrameMkLst>
            <pc:docMk/>
            <pc:sldMk cId="3378415616" sldId="321"/>
            <ac:graphicFrameMk id="7" creationId="{2DA85F50-1496-4FE6-9E22-E71E43CEB100}"/>
          </ac:graphicFrameMkLst>
        </pc:graphicFrameChg>
      </pc:sldChg>
      <pc:sldChg chg="addSp delSp modSp add">
        <pc:chgData name="Sudhanshu Gupta" userId="02d9610fb3a29086" providerId="OrgId" clId="{F93DFE4F-A0BE-41E6-95F0-471CB93A80D1}" dt="2019-08-27T08:43:39.647" v="2426" actId="20577"/>
        <pc:sldMkLst>
          <pc:docMk/>
          <pc:sldMk cId="23071702" sldId="322"/>
        </pc:sldMkLst>
        <pc:spChg chg="add mod">
          <ac:chgData name="Sudhanshu Gupta" userId="02d9610fb3a29086" providerId="OrgId" clId="{F93DFE4F-A0BE-41E6-95F0-471CB93A80D1}" dt="2019-08-27T08:18:47.903" v="1091" actId="14100"/>
          <ac:spMkLst>
            <pc:docMk/>
            <pc:sldMk cId="23071702" sldId="322"/>
            <ac:spMk id="3" creationId="{CA0E2DAC-62E8-404F-8BD3-4D6449D9578B}"/>
          </ac:spMkLst>
        </pc:spChg>
        <pc:spChg chg="mod">
          <ac:chgData name="Sudhanshu Gupta" userId="02d9610fb3a29086" providerId="OrgId" clId="{F93DFE4F-A0BE-41E6-95F0-471CB93A80D1}" dt="2019-08-27T08:43:39.647" v="2426" actId="20577"/>
          <ac:spMkLst>
            <pc:docMk/>
            <pc:sldMk cId="23071702" sldId="322"/>
            <ac:spMk id="4" creationId="{00000000-0000-0000-0000-000000000000}"/>
          </ac:spMkLst>
        </pc:spChg>
        <pc:spChg chg="add mod">
          <ac:chgData name="Sudhanshu Gupta" userId="02d9610fb3a29086" providerId="OrgId" clId="{F93DFE4F-A0BE-41E6-95F0-471CB93A80D1}" dt="2019-08-27T08:19:27.431" v="1121" actId="1076"/>
          <ac:spMkLst>
            <pc:docMk/>
            <pc:sldMk cId="23071702" sldId="322"/>
            <ac:spMk id="8" creationId="{ACFC7C8C-C7CE-4548-82BC-DAF0822C0A56}"/>
          </ac:spMkLst>
        </pc:spChg>
        <pc:spChg chg="add mod">
          <ac:chgData name="Sudhanshu Gupta" userId="02d9610fb3a29086" providerId="OrgId" clId="{F93DFE4F-A0BE-41E6-95F0-471CB93A80D1}" dt="2019-08-27T08:19:39.345" v="1155" actId="20577"/>
          <ac:spMkLst>
            <pc:docMk/>
            <pc:sldMk cId="23071702" sldId="322"/>
            <ac:spMk id="9" creationId="{BD5B0BE3-3580-4393-9717-04511C7579E4}"/>
          </ac:spMkLst>
        </pc:spChg>
        <pc:spChg chg="add mod">
          <ac:chgData name="Sudhanshu Gupta" userId="02d9610fb3a29086" providerId="OrgId" clId="{F93DFE4F-A0BE-41E6-95F0-471CB93A80D1}" dt="2019-08-27T08:20:51.041" v="1214" actId="20577"/>
          <ac:spMkLst>
            <pc:docMk/>
            <pc:sldMk cId="23071702" sldId="322"/>
            <ac:spMk id="11" creationId="{950E401E-B48A-48C6-93CD-FC4AC46A82A1}"/>
          </ac:spMkLst>
        </pc:spChg>
        <pc:spChg chg="add mod">
          <ac:chgData name="Sudhanshu Gupta" userId="02d9610fb3a29086" providerId="OrgId" clId="{F93DFE4F-A0BE-41E6-95F0-471CB93A80D1}" dt="2019-08-27T08:24:06.027" v="1389" actId="6549"/>
          <ac:spMkLst>
            <pc:docMk/>
            <pc:sldMk cId="23071702" sldId="322"/>
            <ac:spMk id="12" creationId="{4FD8B380-F3BE-4B00-932C-8D88774632F2}"/>
          </ac:spMkLst>
        </pc:spChg>
        <pc:spChg chg="add mod">
          <ac:chgData name="Sudhanshu Gupta" userId="02d9610fb3a29086" providerId="OrgId" clId="{F93DFE4F-A0BE-41E6-95F0-471CB93A80D1}" dt="2019-08-27T08:22:33.251" v="1303" actId="20577"/>
          <ac:spMkLst>
            <pc:docMk/>
            <pc:sldMk cId="23071702" sldId="322"/>
            <ac:spMk id="13" creationId="{6025A6DB-4A62-433C-A8F4-74E691074E35}"/>
          </ac:spMkLst>
        </pc:spChg>
        <pc:spChg chg="add mod">
          <ac:chgData name="Sudhanshu Gupta" userId="02d9610fb3a29086" providerId="OrgId" clId="{F93DFE4F-A0BE-41E6-95F0-471CB93A80D1}" dt="2019-08-27T08:25:13.786" v="1488" actId="20577"/>
          <ac:spMkLst>
            <pc:docMk/>
            <pc:sldMk cId="23071702" sldId="322"/>
            <ac:spMk id="14" creationId="{44C8F555-60AC-4E3D-92CC-4786E1AC5A8F}"/>
          </ac:spMkLst>
        </pc:spChg>
        <pc:spChg chg="add del mod">
          <ac:chgData name="Sudhanshu Gupta" userId="02d9610fb3a29086" providerId="OrgId" clId="{F93DFE4F-A0BE-41E6-95F0-471CB93A80D1}" dt="2019-08-27T08:28:46.523" v="1542" actId="478"/>
          <ac:spMkLst>
            <pc:docMk/>
            <pc:sldMk cId="23071702" sldId="322"/>
            <ac:spMk id="27" creationId="{901B9345-FF60-4458-83A7-00617E32C0CE}"/>
          </ac:spMkLst>
        </pc:spChg>
        <pc:spChg chg="add mod">
          <ac:chgData name="Sudhanshu Gupta" userId="02d9610fb3a29086" providerId="OrgId" clId="{F93DFE4F-A0BE-41E6-95F0-471CB93A80D1}" dt="2019-08-27T08:29:12.706" v="1580" actId="1076"/>
          <ac:spMkLst>
            <pc:docMk/>
            <pc:sldMk cId="23071702" sldId="322"/>
            <ac:spMk id="28" creationId="{D79CD58C-9EB5-461F-AADC-0A679142DA85}"/>
          </ac:spMkLst>
        </pc:spChg>
        <pc:spChg chg="add del">
          <ac:chgData name="Sudhanshu Gupta" userId="02d9610fb3a29086" providerId="OrgId" clId="{F93DFE4F-A0BE-41E6-95F0-471CB93A80D1}" dt="2019-08-27T08:28:58.803" v="1546"/>
          <ac:spMkLst>
            <pc:docMk/>
            <pc:sldMk cId="23071702" sldId="322"/>
            <ac:spMk id="29" creationId="{7CF27AD3-02E8-446D-93A6-5C9050437EE1}"/>
          </ac:spMkLst>
        </pc:spChg>
        <pc:graphicFrameChg chg="del">
          <ac:chgData name="Sudhanshu Gupta" userId="02d9610fb3a29086" providerId="OrgId" clId="{F93DFE4F-A0BE-41E6-95F0-471CB93A80D1}" dt="2019-08-27T07:13:24.630" v="962" actId="478"/>
          <ac:graphicFrameMkLst>
            <pc:docMk/>
            <pc:sldMk cId="23071702" sldId="322"/>
            <ac:graphicFrameMk id="7" creationId="{2DA85F50-1496-4FE6-9E22-E71E43CEB100}"/>
          </ac:graphicFrameMkLst>
        </pc:graphicFrameChg>
        <pc:picChg chg="add mod">
          <ac:chgData name="Sudhanshu Gupta" userId="02d9610fb3a29086" providerId="OrgId" clId="{F93DFE4F-A0BE-41E6-95F0-471CB93A80D1}" dt="2019-08-27T08:28:22.546" v="1538" actId="1076"/>
          <ac:picMkLst>
            <pc:docMk/>
            <pc:sldMk cId="23071702" sldId="322"/>
            <ac:picMk id="2" creationId="{480D527F-8BAF-4EF3-B338-56DC79BF1654}"/>
          </ac:picMkLst>
        </pc:picChg>
        <pc:cxnChg chg="add mod">
          <ac:chgData name="Sudhanshu Gupta" userId="02d9610fb3a29086" providerId="OrgId" clId="{F93DFE4F-A0BE-41E6-95F0-471CB93A80D1}" dt="2019-08-27T08:25:36.809" v="1489" actId="11529"/>
          <ac:cxnSpMkLst>
            <pc:docMk/>
            <pc:sldMk cId="23071702" sldId="322"/>
            <ac:cxnSpMk id="6" creationId="{BFCA00F9-F6FB-4AFB-BDE7-A9D13AED01A8}"/>
          </ac:cxnSpMkLst>
        </pc:cxnChg>
        <pc:cxnChg chg="add mod">
          <ac:chgData name="Sudhanshu Gupta" userId="02d9610fb3a29086" providerId="OrgId" clId="{F93DFE4F-A0BE-41E6-95F0-471CB93A80D1}" dt="2019-08-27T08:25:46.177" v="1490" actId="11529"/>
          <ac:cxnSpMkLst>
            <pc:docMk/>
            <pc:sldMk cId="23071702" sldId="322"/>
            <ac:cxnSpMk id="16" creationId="{E14A630F-1E33-4A77-849C-265D37D349A2}"/>
          </ac:cxnSpMkLst>
        </pc:cxnChg>
        <pc:cxnChg chg="add mod">
          <ac:chgData name="Sudhanshu Gupta" userId="02d9610fb3a29086" providerId="OrgId" clId="{F93DFE4F-A0BE-41E6-95F0-471CB93A80D1}" dt="2019-08-27T08:25:58.490" v="1491" actId="11529"/>
          <ac:cxnSpMkLst>
            <pc:docMk/>
            <pc:sldMk cId="23071702" sldId="322"/>
            <ac:cxnSpMk id="18" creationId="{7DAB3E3E-BFAA-49CF-AEBC-4C56F2CE6186}"/>
          </ac:cxnSpMkLst>
        </pc:cxnChg>
        <pc:cxnChg chg="add mod">
          <ac:chgData name="Sudhanshu Gupta" userId="02d9610fb3a29086" providerId="OrgId" clId="{F93DFE4F-A0BE-41E6-95F0-471CB93A80D1}" dt="2019-08-27T08:26:04.907" v="1492" actId="11529"/>
          <ac:cxnSpMkLst>
            <pc:docMk/>
            <pc:sldMk cId="23071702" sldId="322"/>
            <ac:cxnSpMk id="20" creationId="{75015215-51EC-4E81-9C7D-18D703B7A321}"/>
          </ac:cxnSpMkLst>
        </pc:cxnChg>
        <pc:cxnChg chg="add mod">
          <ac:chgData name="Sudhanshu Gupta" userId="02d9610fb3a29086" providerId="OrgId" clId="{F93DFE4F-A0BE-41E6-95F0-471CB93A80D1}" dt="2019-08-27T08:26:26.891" v="1493" actId="11529"/>
          <ac:cxnSpMkLst>
            <pc:docMk/>
            <pc:sldMk cId="23071702" sldId="322"/>
            <ac:cxnSpMk id="22" creationId="{B2D6A1F5-FAFC-4F13-A4AF-1F46BB2C6F1C}"/>
          </ac:cxnSpMkLst>
        </pc:cxnChg>
        <pc:cxnChg chg="add mod">
          <ac:chgData name="Sudhanshu Gupta" userId="02d9610fb3a29086" providerId="OrgId" clId="{F93DFE4F-A0BE-41E6-95F0-471CB93A80D1}" dt="2019-08-27T08:26:35.130" v="1494" actId="11529"/>
          <ac:cxnSpMkLst>
            <pc:docMk/>
            <pc:sldMk cId="23071702" sldId="322"/>
            <ac:cxnSpMk id="24" creationId="{9A313800-2A06-4AD6-B489-DB9211FCB80C}"/>
          </ac:cxnSpMkLst>
        </pc:cxnChg>
        <pc:cxnChg chg="add mod">
          <ac:chgData name="Sudhanshu Gupta" userId="02d9610fb3a29086" providerId="OrgId" clId="{F93DFE4F-A0BE-41E6-95F0-471CB93A80D1}" dt="2019-08-27T08:26:50.154" v="1495" actId="11529"/>
          <ac:cxnSpMkLst>
            <pc:docMk/>
            <pc:sldMk cId="23071702" sldId="322"/>
            <ac:cxnSpMk id="26" creationId="{19DBE415-3B5B-4532-AF9E-50C5E134EFFF}"/>
          </ac:cxnSpMkLst>
        </pc:cxnChg>
        <pc:cxnChg chg="add mod">
          <ac:chgData name="Sudhanshu Gupta" userId="02d9610fb3a29086" providerId="OrgId" clId="{F93DFE4F-A0BE-41E6-95F0-471CB93A80D1}" dt="2019-08-27T08:29:22.899" v="1581" actId="11529"/>
          <ac:cxnSpMkLst>
            <pc:docMk/>
            <pc:sldMk cId="23071702" sldId="322"/>
            <ac:cxnSpMk id="31" creationId="{90BCB749-21B9-432C-A17A-FE397D42D7B0}"/>
          </ac:cxnSpMkLst>
        </pc:cxnChg>
        <pc:cxnChg chg="add mod">
          <ac:chgData name="Sudhanshu Gupta" userId="02d9610fb3a29086" providerId="OrgId" clId="{F93DFE4F-A0BE-41E6-95F0-471CB93A80D1}" dt="2019-08-27T08:29:29.154" v="1582" actId="11529"/>
          <ac:cxnSpMkLst>
            <pc:docMk/>
            <pc:sldMk cId="23071702" sldId="322"/>
            <ac:cxnSpMk id="33" creationId="{8C7C777D-2D3F-4582-AE4B-F76516E4ADC5}"/>
          </ac:cxnSpMkLst>
        </pc:cxnChg>
      </pc:sldChg>
      <pc:sldChg chg="add del">
        <pc:chgData name="Sudhanshu Gupta" userId="02d9610fb3a29086" providerId="OrgId" clId="{F93DFE4F-A0BE-41E6-95F0-471CB93A80D1}" dt="2019-08-27T07:06:25.140" v="837"/>
        <pc:sldMkLst>
          <pc:docMk/>
          <pc:sldMk cId="1897331533" sldId="322"/>
        </pc:sldMkLst>
      </pc:sldChg>
      <pc:sldChg chg="addSp delSp modSp add del">
        <pc:chgData name="Sudhanshu Gupta" userId="02d9610fb3a29086" providerId="OrgId" clId="{F93DFE4F-A0BE-41E6-95F0-471CB93A80D1}" dt="2019-08-27T08:16:49.736" v="1052" actId="2696"/>
        <pc:sldMkLst>
          <pc:docMk/>
          <pc:sldMk cId="1954319725" sldId="323"/>
        </pc:sldMkLst>
        <pc:spChg chg="mod">
          <ac:chgData name="Sudhanshu Gupta" userId="02d9610fb3a29086" providerId="OrgId" clId="{F93DFE4F-A0BE-41E6-95F0-471CB93A80D1}" dt="2019-08-27T07:16:42.204" v="1017" actId="1076"/>
          <ac:spMkLst>
            <pc:docMk/>
            <pc:sldMk cId="1954319725" sldId="323"/>
            <ac:spMk id="4" creationId="{00000000-0000-0000-0000-000000000000}"/>
          </ac:spMkLst>
        </pc:spChg>
        <pc:picChg chg="del">
          <ac:chgData name="Sudhanshu Gupta" userId="02d9610fb3a29086" providerId="OrgId" clId="{F93DFE4F-A0BE-41E6-95F0-471CB93A80D1}" dt="2019-08-27T07:14:11.173" v="966" actId="478"/>
          <ac:picMkLst>
            <pc:docMk/>
            <pc:sldMk cId="1954319725" sldId="323"/>
            <ac:picMk id="2" creationId="{480D527F-8BAF-4EF3-B338-56DC79BF1654}"/>
          </ac:picMkLst>
        </pc:picChg>
        <pc:picChg chg="add del mod">
          <ac:chgData name="Sudhanshu Gupta" userId="02d9610fb3a29086" providerId="OrgId" clId="{F93DFE4F-A0BE-41E6-95F0-471CB93A80D1}" dt="2019-08-27T08:15:39.336" v="1023"/>
          <ac:picMkLst>
            <pc:docMk/>
            <pc:sldMk cId="1954319725" sldId="323"/>
            <ac:picMk id="3" creationId="{7C7084B7-F16F-4175-8BB3-21536838ED62}"/>
          </ac:picMkLst>
        </pc:picChg>
        <pc:picChg chg="add del mod">
          <ac:chgData name="Sudhanshu Gupta" userId="02d9610fb3a29086" providerId="OrgId" clId="{F93DFE4F-A0BE-41E6-95F0-471CB93A80D1}" dt="2019-08-27T08:15:55.019" v="1026"/>
          <ac:picMkLst>
            <pc:docMk/>
            <pc:sldMk cId="1954319725" sldId="323"/>
            <ac:picMk id="5" creationId="{A30FCC7C-9E74-4A0D-94E6-8C9E203C53F5}"/>
          </ac:picMkLst>
        </pc:picChg>
      </pc:sldChg>
      <pc:sldChg chg="addSp delSp modSp add">
        <pc:chgData name="Sudhanshu Gupta" userId="02d9610fb3a29086" providerId="OrgId" clId="{F93DFE4F-A0BE-41E6-95F0-471CB93A80D1}" dt="2019-08-27T08:43:48.728" v="2429" actId="20577"/>
        <pc:sldMkLst>
          <pc:docMk/>
          <pc:sldMk cId="146383221" sldId="324"/>
        </pc:sldMkLst>
        <pc:spChg chg="mod">
          <ac:chgData name="Sudhanshu Gupta" userId="02d9610fb3a29086" providerId="OrgId" clId="{F93DFE4F-A0BE-41E6-95F0-471CB93A80D1}" dt="2019-08-27T08:43:48.728" v="2429" actId="20577"/>
          <ac:spMkLst>
            <pc:docMk/>
            <pc:sldMk cId="146383221" sldId="324"/>
            <ac:spMk id="4" creationId="{00000000-0000-0000-0000-000000000000}"/>
          </ac:spMkLst>
        </pc:spChg>
        <pc:spChg chg="add mod">
          <ac:chgData name="Sudhanshu Gupta" userId="02d9610fb3a29086" providerId="OrgId" clId="{F93DFE4F-A0BE-41E6-95F0-471CB93A80D1}" dt="2019-08-27T08:35:30.237" v="1877" actId="20577"/>
          <ac:spMkLst>
            <pc:docMk/>
            <pc:sldMk cId="146383221" sldId="324"/>
            <ac:spMk id="6" creationId="{09FABD6A-96A4-4BD0-9C4E-72C0B253F6EE}"/>
          </ac:spMkLst>
        </pc:spChg>
        <pc:spChg chg="add mod">
          <ac:chgData name="Sudhanshu Gupta" userId="02d9610fb3a29086" providerId="OrgId" clId="{F93DFE4F-A0BE-41E6-95F0-471CB93A80D1}" dt="2019-08-27T08:39:22.268" v="2201" actId="1076"/>
          <ac:spMkLst>
            <pc:docMk/>
            <pc:sldMk cId="146383221" sldId="324"/>
            <ac:spMk id="7" creationId="{189F1E73-5846-4257-B607-B38678A3F011}"/>
          </ac:spMkLst>
        </pc:spChg>
        <pc:spChg chg="add mod">
          <ac:chgData name="Sudhanshu Gupta" userId="02d9610fb3a29086" providerId="OrgId" clId="{F93DFE4F-A0BE-41E6-95F0-471CB93A80D1}" dt="2019-08-27T08:39:26.043" v="2202" actId="1076"/>
          <ac:spMkLst>
            <pc:docMk/>
            <pc:sldMk cId="146383221" sldId="324"/>
            <ac:spMk id="8" creationId="{F2363CB4-D626-4795-B92E-5A738AF9F43F}"/>
          </ac:spMkLst>
        </pc:spChg>
        <pc:spChg chg="add mod">
          <ac:chgData name="Sudhanshu Gupta" userId="02d9610fb3a29086" providerId="OrgId" clId="{F93DFE4F-A0BE-41E6-95F0-471CB93A80D1}" dt="2019-08-27T08:39:28.652" v="2203" actId="1076"/>
          <ac:spMkLst>
            <pc:docMk/>
            <pc:sldMk cId="146383221" sldId="324"/>
            <ac:spMk id="9" creationId="{A935FDEF-2D5F-4A1C-8EBB-49DF6ACF587A}"/>
          </ac:spMkLst>
        </pc:spChg>
        <pc:picChg chg="del">
          <ac:chgData name="Sudhanshu Gupta" userId="02d9610fb3a29086" providerId="OrgId" clId="{F93DFE4F-A0BE-41E6-95F0-471CB93A80D1}" dt="2019-08-27T08:15:34.263" v="1021" actId="478"/>
          <ac:picMkLst>
            <pc:docMk/>
            <pc:sldMk cId="146383221" sldId="324"/>
            <ac:picMk id="2" creationId="{480D527F-8BAF-4EF3-B338-56DC79BF1654}"/>
          </ac:picMkLst>
        </pc:picChg>
        <pc:picChg chg="add mod">
          <ac:chgData name="Sudhanshu Gupta" userId="02d9610fb3a29086" providerId="OrgId" clId="{F93DFE4F-A0BE-41E6-95F0-471CB93A80D1}" dt="2019-08-27T08:16:16.046" v="1030" actId="1076"/>
          <ac:picMkLst>
            <pc:docMk/>
            <pc:sldMk cId="146383221" sldId="324"/>
            <ac:picMk id="5" creationId="{529479EC-5DC6-4470-852A-2AD31C1D3168}"/>
          </ac:picMkLst>
        </pc:picChg>
      </pc:sldChg>
      <pc:sldChg chg="addSp delSp modSp add">
        <pc:chgData name="Sudhanshu Gupta" userId="02d9610fb3a29086" providerId="OrgId" clId="{F93DFE4F-A0BE-41E6-95F0-471CB93A80D1}" dt="2019-08-27T08:43:54.963" v="2430"/>
        <pc:sldMkLst>
          <pc:docMk/>
          <pc:sldMk cId="2946038464" sldId="325"/>
        </pc:sldMkLst>
        <pc:spChg chg="mod">
          <ac:chgData name="Sudhanshu Gupta" userId="02d9610fb3a29086" providerId="OrgId" clId="{F93DFE4F-A0BE-41E6-95F0-471CB93A80D1}" dt="2019-08-27T08:43:54.963" v="2430"/>
          <ac:spMkLst>
            <pc:docMk/>
            <pc:sldMk cId="2946038464" sldId="325"/>
            <ac:spMk id="4" creationId="{00000000-0000-0000-0000-000000000000}"/>
          </ac:spMkLst>
        </pc:spChg>
        <pc:spChg chg="add mod">
          <ac:chgData name="Sudhanshu Gupta" userId="02d9610fb3a29086" providerId="OrgId" clId="{F93DFE4F-A0BE-41E6-95F0-471CB93A80D1}" dt="2019-08-27T08:40:47.654" v="2293" actId="20577"/>
          <ac:spMkLst>
            <pc:docMk/>
            <pc:sldMk cId="2946038464" sldId="325"/>
            <ac:spMk id="6" creationId="{FC3D6DB7-9AE4-4DB9-A446-5FA8CF112624}"/>
          </ac:spMkLst>
        </pc:spChg>
        <pc:spChg chg="add mod">
          <ac:chgData name="Sudhanshu Gupta" userId="02d9610fb3a29086" providerId="OrgId" clId="{F93DFE4F-A0BE-41E6-95F0-471CB93A80D1}" dt="2019-08-27T08:41:54.805" v="2390" actId="20577"/>
          <ac:spMkLst>
            <pc:docMk/>
            <pc:sldMk cId="2946038464" sldId="325"/>
            <ac:spMk id="7" creationId="{2C07EC3F-C81C-440D-B8B2-132EC3F697B1}"/>
          </ac:spMkLst>
        </pc:spChg>
        <pc:picChg chg="del">
          <ac:chgData name="Sudhanshu Gupta" userId="02d9610fb3a29086" providerId="OrgId" clId="{F93DFE4F-A0BE-41E6-95F0-471CB93A80D1}" dt="2019-08-27T08:15:36.306" v="1022" actId="478"/>
          <ac:picMkLst>
            <pc:docMk/>
            <pc:sldMk cId="2946038464" sldId="325"/>
            <ac:picMk id="2" creationId="{480D527F-8BAF-4EF3-B338-56DC79BF1654}"/>
          </ac:picMkLst>
        </pc:picChg>
        <pc:picChg chg="add mod">
          <ac:chgData name="Sudhanshu Gupta" userId="02d9610fb3a29086" providerId="OrgId" clId="{F93DFE4F-A0BE-41E6-95F0-471CB93A80D1}" dt="2019-08-27T08:15:58.774" v="1028" actId="1076"/>
          <ac:picMkLst>
            <pc:docMk/>
            <pc:sldMk cId="2946038464" sldId="325"/>
            <ac:picMk id="5" creationId="{7B15008E-9AC0-453C-8ADE-D67990DCA2B9}"/>
          </ac:picMkLst>
        </pc:picChg>
      </pc:sldChg>
      <pc:sldChg chg="modSp add">
        <pc:chgData name="Sudhanshu Gupta" userId="02d9610fb3a29086" providerId="OrgId" clId="{F93DFE4F-A0BE-41E6-95F0-471CB93A80D1}" dt="2019-08-27T08:23:34.628" v="1367" actId="5793"/>
        <pc:sldMkLst>
          <pc:docMk/>
          <pc:sldMk cId="3700257780" sldId="326"/>
        </pc:sldMkLst>
        <pc:spChg chg="mod">
          <ac:chgData name="Sudhanshu Gupta" userId="02d9610fb3a29086" providerId="OrgId" clId="{F93DFE4F-A0BE-41E6-95F0-471CB93A80D1}" dt="2019-08-27T08:23:12.746" v="1315" actId="20577"/>
          <ac:spMkLst>
            <pc:docMk/>
            <pc:sldMk cId="3700257780" sldId="326"/>
            <ac:spMk id="2" creationId="{8B54A435-F26B-402F-80DB-30626F6A51EC}"/>
          </ac:spMkLst>
        </pc:spChg>
        <pc:spChg chg="mod">
          <ac:chgData name="Sudhanshu Gupta" userId="02d9610fb3a29086" providerId="OrgId" clId="{F93DFE4F-A0BE-41E6-95F0-471CB93A80D1}" dt="2019-08-27T08:23:34.628" v="1367" actId="5793"/>
          <ac:spMkLst>
            <pc:docMk/>
            <pc:sldMk cId="3700257780" sldId="326"/>
            <ac:spMk id="3" creationId="{90A9388C-E618-4AE5-9514-C65EBA72B4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rtos.org/FreeRTOS-Coding-Standard-and-Style-Guid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 err="1"/>
              <a:t>FreeRTOS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Coding Guidelines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  <a:p>
            <a:r>
              <a:rPr lang="en-US" dirty="0"/>
              <a:t>BSP SW Team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56B573-9F0C-44F4-B20E-6D89A7A78077}"/>
              </a:ext>
            </a:extLst>
          </p:cNvPr>
          <p:cNvSpPr txBox="1">
            <a:spLocks/>
          </p:cNvSpPr>
          <p:nvPr/>
        </p:nvSpPr>
        <p:spPr>
          <a:xfrm>
            <a:off x="888089" y="40508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Code </a:t>
            </a:r>
            <a:r>
              <a:rPr lang="en-US" dirty="0" err="1"/>
              <a:t>FreeRTOS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Coding Standard / Layout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5008E-9AC0-453C-8ADE-D67990DC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6" y="976312"/>
            <a:ext cx="5629275" cy="23336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3D6DB7-9AE4-4DB9-A446-5FA8CF112624}"/>
              </a:ext>
            </a:extLst>
          </p:cNvPr>
          <p:cNvSpPr/>
          <p:nvPr/>
        </p:nvSpPr>
        <p:spPr>
          <a:xfrm>
            <a:off x="5524500" y="907836"/>
            <a:ext cx="4391025" cy="93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Conditional compilations to be indented as per code block it is defined.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07EC3F-C81C-440D-B8B2-132EC3F697B1}"/>
              </a:ext>
            </a:extLst>
          </p:cNvPr>
          <p:cNvSpPr/>
          <p:nvPr/>
        </p:nvSpPr>
        <p:spPr>
          <a:xfrm>
            <a:off x="5524499" y="2343210"/>
            <a:ext cx="4391025" cy="93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Space is needed between square brackets (as depicted)</a:t>
            </a:r>
          </a:p>
        </p:txBody>
      </p:sp>
    </p:spTree>
    <p:extLst>
      <p:ext uri="{BB962C8B-B14F-4D97-AF65-F5344CB8AC3E}">
        <p14:creationId xmlns:p14="http://schemas.microsoft.com/office/powerpoint/2010/main" val="294603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A435-F26B-402F-80DB-30626F6A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388C-E618-4AE5-9514-C65EBA72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FreeRTOS</a:t>
            </a:r>
            <a:r>
              <a:rPr lang="en-US" dirty="0"/>
              <a:t> coding guidelines 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https://www.freertos.org/FreeRTOS-Coding-Standard-and-Style-Guide.html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5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14706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Variables </a:t>
            </a:r>
          </a:p>
          <a:p>
            <a:endParaRPr lang="en-US" dirty="0"/>
          </a:p>
          <a:p>
            <a:r>
              <a:rPr lang="en-US" dirty="0"/>
              <a:t>2	Functions</a:t>
            </a:r>
          </a:p>
          <a:p>
            <a:endParaRPr lang="en-US" dirty="0">
              <a:hlinkClick r:id="rId2"/>
            </a:endParaRPr>
          </a:p>
          <a:p>
            <a:pPr marL="342900" indent="-342900">
              <a:buAutoNum type="arabicPlain" startAt="3"/>
            </a:pPr>
            <a:r>
              <a:rPr lang="en-US" dirty="0"/>
              <a:t>Macros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pPr marL="342900" indent="-342900">
              <a:buAutoNum type="arabicPlain" startAt="3"/>
            </a:pPr>
            <a:r>
              <a:rPr lang="en-US" dirty="0"/>
              <a:t>Style Guide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pPr marL="342900" indent="-342900">
              <a:buAutoNum type="arabicPlain" startAt="3"/>
            </a:pPr>
            <a:r>
              <a:rPr lang="en-US" dirty="0"/>
              <a:t>Code Layout</a:t>
            </a:r>
          </a:p>
        </p:txBody>
      </p:sp>
    </p:spTree>
    <p:extLst>
      <p:ext uri="{BB962C8B-B14F-4D97-AF65-F5344CB8AC3E}">
        <p14:creationId xmlns:p14="http://schemas.microsoft.com/office/powerpoint/2010/main" val="351946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Coding Standard </a:t>
            </a:r>
            <a:r>
              <a:rPr lang="en-US" dirty="0" err="1"/>
              <a:t>FreeRTOS</a:t>
            </a:r>
            <a:r>
              <a:rPr lang="en-US" dirty="0"/>
              <a:t> 											Variables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6DEF15-E34B-4B25-B8A6-BCA64FA34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56071"/>
              </p:ext>
            </p:extLst>
          </p:nvPr>
        </p:nvGraphicFramePr>
        <p:xfrm>
          <a:off x="344846" y="738480"/>
          <a:ext cx="92348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554">
                  <a:extLst>
                    <a:ext uri="{9D8B030D-6E8A-4147-A177-3AD203B41FA5}">
                      <a16:colId xmlns:a16="http://schemas.microsoft.com/office/drawing/2014/main" val="289139745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1631049"/>
                    </a:ext>
                  </a:extLst>
                </a:gridCol>
                <a:gridCol w="5198192">
                  <a:extLst>
                    <a:ext uri="{9D8B030D-6E8A-4147-A177-3AD203B41FA5}">
                      <a16:colId xmlns:a16="http://schemas.microsoft.com/office/drawing/2014/main" val="107457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Type (Standard)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2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unit32_t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 – unsigned, l –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2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unit16_t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 – unsigned, s –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7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unit8_t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 – unsigned, c –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967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108C46-FACC-4663-AC54-127677AA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58507"/>
              </p:ext>
            </p:extLst>
          </p:nvPr>
        </p:nvGraphicFramePr>
        <p:xfrm>
          <a:off x="344846" y="2396829"/>
          <a:ext cx="9234846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079">
                  <a:extLst>
                    <a:ext uri="{9D8B030D-6E8A-4147-A177-3AD203B41FA5}">
                      <a16:colId xmlns:a16="http://schemas.microsoft.com/office/drawing/2014/main" val="289139745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1631049"/>
                    </a:ext>
                  </a:extLst>
                </a:gridCol>
                <a:gridCol w="5226767">
                  <a:extLst>
                    <a:ext uri="{9D8B030D-6E8A-4147-A177-3AD203B41FA5}">
                      <a16:colId xmlns:a16="http://schemas.microsoft.com/office/drawing/2014/main" val="107457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Type </a:t>
                      </a:r>
                    </a:p>
                    <a:p>
                      <a:r>
                        <a:rPr lang="en-US" dirty="0"/>
                        <a:t>(Non  Standard)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2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BaseType_t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TickType_t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portable layer defined typedefs for the natural or most efficient type for the architecture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2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UBaseType_t</a:t>
                      </a:r>
                      <a:r>
                        <a:rPr lang="en-US" sz="1400" dirty="0"/>
                        <a:t> </a:t>
                      </a:r>
                    </a:p>
                    <a:p>
                      <a:r>
                        <a:rPr lang="en-US" sz="1400" dirty="0"/>
                        <a:t>(unsigned </a:t>
                      </a:r>
                      <a:r>
                        <a:rPr lang="en-US" sz="1400" dirty="0" err="1"/>
                        <a:t>BaseType_t</a:t>
                      </a:r>
                      <a:r>
                        <a:rPr lang="en-US" sz="14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Unsigned variables of non </a:t>
                      </a:r>
                      <a:r>
                        <a:rPr lang="en-US" sz="1400" dirty="0" err="1"/>
                        <a:t>stdint</a:t>
                      </a:r>
                      <a:r>
                        <a:rPr lang="en-US" sz="1400" dirty="0"/>
                        <a:t> types have an additional prefix </a:t>
                      </a:r>
                      <a:r>
                        <a:rPr lang="en-US" sz="1400" i="1" dirty="0"/>
                        <a:t>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7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size_t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pointer to a uint16_t will have prefix </a:t>
                      </a:r>
                      <a:r>
                        <a:rPr lang="en-US" sz="1400" i="1" dirty="0">
                          <a:solidFill>
                            <a:schemeClr val="accent2"/>
                          </a:solidFill>
                        </a:rPr>
                        <a:t>pus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size_t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4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unqualified standard </a:t>
                      </a:r>
                      <a:r>
                        <a:rPr lang="en-US" sz="1400" i="1" dirty="0"/>
                        <a:t>char</a:t>
                      </a:r>
                      <a:r>
                        <a:rPr lang="en-US" sz="1400" dirty="0"/>
                        <a:t> types are only permitted to hold ASCII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7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variables of type </a:t>
                      </a:r>
                      <a:r>
                        <a:rPr lang="en-US" sz="1400" i="1" dirty="0"/>
                        <a:t>char *</a:t>
                      </a:r>
                      <a:r>
                        <a:rPr lang="en-US" sz="1400" dirty="0"/>
                        <a:t> are only permitted to hold pointers to ASCII strings and are prefixed </a:t>
                      </a:r>
                      <a:r>
                        <a:rPr lang="en-US" sz="1400" i="1" dirty="0"/>
                        <a:t>pc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57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1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Coding Standard </a:t>
            </a:r>
            <a:r>
              <a:rPr lang="en-US" dirty="0" err="1"/>
              <a:t>FreeRTOS</a:t>
            </a:r>
            <a:r>
              <a:rPr lang="en-US" dirty="0"/>
              <a:t> 											Variables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A85F50-1496-4FE6-9E22-E71E43CE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08981"/>
              </p:ext>
            </p:extLst>
          </p:nvPr>
        </p:nvGraphicFramePr>
        <p:xfrm>
          <a:off x="571500" y="1376749"/>
          <a:ext cx="9234846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54">
                  <a:extLst>
                    <a:ext uri="{9D8B030D-6E8A-4147-A177-3AD203B41FA5}">
                      <a16:colId xmlns:a16="http://schemas.microsoft.com/office/drawing/2014/main" val="289139745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31631049"/>
                    </a:ext>
                  </a:extLst>
                </a:gridCol>
                <a:gridCol w="5683967">
                  <a:extLst>
                    <a:ext uri="{9D8B030D-6E8A-4147-A177-3AD203B41FA5}">
                      <a16:colId xmlns:a16="http://schemas.microsoft.com/office/drawing/2014/main" val="107457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Type </a:t>
                      </a:r>
                    </a:p>
                    <a:p>
                      <a:r>
                        <a:rPr lang="en-US" dirty="0"/>
                        <a:t>(Non  Standard)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2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2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pointer to a uint16_t will have prefix </a:t>
                      </a:r>
                      <a:r>
                        <a:rPr lang="en-US" sz="1400" i="1" dirty="0">
                          <a:solidFill>
                            <a:schemeClr val="accent2"/>
                          </a:solidFill>
                        </a:rPr>
                        <a:t>pus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7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size_t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unqualified standard </a:t>
                      </a:r>
                      <a:r>
                        <a:rPr lang="en-US" sz="1400" i="1" dirty="0"/>
                        <a:t>char</a:t>
                      </a:r>
                      <a:r>
                        <a:rPr lang="en-US" sz="1400" dirty="0"/>
                        <a:t> types are only permitted to hold ASCII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30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variables of type </a:t>
                      </a:r>
                      <a:r>
                        <a:rPr lang="en-US" sz="1400" i="1" dirty="0"/>
                        <a:t>char *</a:t>
                      </a:r>
                      <a:r>
                        <a:rPr lang="en-US" sz="1400" dirty="0"/>
                        <a:t> are only permitted to hold pointers to ASCII strings and are prefixed </a:t>
                      </a:r>
                      <a:r>
                        <a:rPr lang="en-US" sz="1400" i="1" dirty="0"/>
                        <a:t>pc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70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Coding Standard </a:t>
            </a:r>
            <a:r>
              <a:rPr lang="en-US" dirty="0" err="1"/>
              <a:t>FreeRTOS</a:t>
            </a:r>
            <a:r>
              <a:rPr lang="en-US" dirty="0"/>
              <a:t> 											Functions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A85F50-1496-4FE6-9E22-E71E43CE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21112"/>
              </p:ext>
            </p:extLst>
          </p:nvPr>
        </p:nvGraphicFramePr>
        <p:xfrm>
          <a:off x="790575" y="1138624"/>
          <a:ext cx="7172326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55">
                  <a:extLst>
                    <a:ext uri="{9D8B030D-6E8A-4147-A177-3AD203B41FA5}">
                      <a16:colId xmlns:a16="http://schemas.microsoft.com/office/drawing/2014/main" val="2891397452"/>
                    </a:ext>
                  </a:extLst>
                </a:gridCol>
                <a:gridCol w="1007799">
                  <a:extLst>
                    <a:ext uri="{9D8B030D-6E8A-4147-A177-3AD203B41FA5}">
                      <a16:colId xmlns:a16="http://schemas.microsoft.com/office/drawing/2014/main" val="131631049"/>
                    </a:ext>
                  </a:extLst>
                </a:gridCol>
                <a:gridCol w="4521772">
                  <a:extLst>
                    <a:ext uri="{9D8B030D-6E8A-4147-A177-3AD203B41FA5}">
                      <a16:colId xmlns:a16="http://schemas.microsoft.com/office/drawing/2014/main" val="107457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2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static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202020"/>
                          </a:solidFill>
                          <a:latin typeface="Arial" panose="020B0604020202020204" pitchFamily="34" charset="0"/>
                        </a:rPr>
                        <a:t>File scope static (private) functions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2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API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 – void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– char</a:t>
                      </a:r>
                    </a:p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int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 – unsigned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– pointer to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700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E529D63-7741-465D-95BA-5699982AEA0E}"/>
              </a:ext>
            </a:extLst>
          </p:cNvPr>
          <p:cNvSpPr/>
          <p:nvPr/>
        </p:nvSpPr>
        <p:spPr>
          <a:xfrm>
            <a:off x="790575" y="3429000"/>
            <a:ext cx="102203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02020"/>
                </a:solidFill>
                <a:latin typeface="Arial" panose="020B0604020202020204" pitchFamily="34" charset="0"/>
              </a:rPr>
              <a:t>* API function names start with the name of the file in which they are defined. </a:t>
            </a:r>
          </a:p>
          <a:p>
            <a:endParaRPr lang="en-US" sz="14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020"/>
                </a:solidFill>
                <a:latin typeface="Arial" panose="020B0604020202020204" pitchFamily="34" charset="0"/>
              </a:rPr>
              <a:t>* For example 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</a:rPr>
              <a:t>v</a:t>
            </a:r>
            <a:r>
              <a:rPr lang="en-US" sz="1400" u="sng" dirty="0" err="1">
                <a:solidFill>
                  <a:schemeClr val="accent2"/>
                </a:solidFill>
                <a:latin typeface="Arial" panose="020B0604020202020204" pitchFamily="34" charset="0"/>
              </a:rPr>
              <a:t>Task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</a:rPr>
              <a:t>Delete</a:t>
            </a:r>
            <a:r>
              <a:rPr lang="en-US" sz="1400" dirty="0">
                <a:solidFill>
                  <a:srgbClr val="202020"/>
                </a:solidFill>
                <a:latin typeface="Arial" panose="020B0604020202020204" pitchFamily="34" charset="0"/>
              </a:rPr>
              <a:t> is defined in 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</a:rPr>
              <a:t>tasks.c</a:t>
            </a:r>
            <a:r>
              <a:rPr lang="en-US" sz="1400" dirty="0">
                <a:solidFill>
                  <a:srgbClr val="202020"/>
                </a:solidFill>
                <a:latin typeface="Arial" panose="020B0604020202020204" pitchFamily="34" charset="0"/>
              </a:rPr>
              <a:t>, and has a 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202020"/>
                </a:solidFill>
                <a:latin typeface="Arial" panose="020B0604020202020204" pitchFamily="34" charset="0"/>
              </a:rPr>
              <a:t> return type.</a:t>
            </a:r>
            <a:endParaRPr lang="en-US" sz="1400" b="0" i="0" dirty="0">
              <a:solidFill>
                <a:srgbClr val="20202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8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Coding Standard </a:t>
            </a:r>
            <a:r>
              <a:rPr lang="en-US" dirty="0" err="1"/>
              <a:t>FreeRTOS</a:t>
            </a:r>
            <a:r>
              <a:rPr lang="en-US" dirty="0"/>
              <a:t> 											Macros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A85F50-1496-4FE6-9E22-E71E43CE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91590"/>
              </p:ext>
            </p:extLst>
          </p:nvPr>
        </p:nvGraphicFramePr>
        <p:xfrm>
          <a:off x="790574" y="1138624"/>
          <a:ext cx="8848725" cy="45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725">
                  <a:extLst>
                    <a:ext uri="{9D8B030D-6E8A-4147-A177-3AD203B41FA5}">
                      <a16:colId xmlns:a16="http://schemas.microsoft.com/office/drawing/2014/main" val="289139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2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1) Macros are pre-fixed with the file in which they are defined.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2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2) The pre-fix is lower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7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3) Other than the pre-fix, macros are written in all upper case, and use an underscore to separate words.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6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example: 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 err="1">
                          <a:solidFill>
                            <a:schemeClr val="accent2"/>
                          </a:solidFill>
                        </a:rPr>
                        <a:t>config</a:t>
                      </a:r>
                      <a:r>
                        <a:rPr lang="en-US" sz="1400" dirty="0" err="1"/>
                        <a:t>USE_PREEMPTION</a:t>
                      </a:r>
                      <a:r>
                        <a:rPr lang="en-US" sz="1400" dirty="0"/>
                        <a:t> is defined in </a:t>
                      </a:r>
                      <a:r>
                        <a:rPr lang="en-US" sz="1400" dirty="0" err="1"/>
                        <a:t>FreeRTOS</a:t>
                      </a:r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Config</a:t>
                      </a:r>
                      <a:r>
                        <a:rPr lang="en-US" sz="1400" dirty="0" err="1"/>
                        <a:t>.h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8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Coding Standard </a:t>
            </a:r>
            <a:r>
              <a:rPr lang="en-US" dirty="0" err="1"/>
              <a:t>FreeRTOS</a:t>
            </a:r>
            <a:r>
              <a:rPr lang="en-US" dirty="0"/>
              <a:t> 										Style Guide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A85F50-1496-4FE6-9E22-E71E43CE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74855"/>
              </p:ext>
            </p:extLst>
          </p:nvPr>
        </p:nvGraphicFramePr>
        <p:xfrm>
          <a:off x="790574" y="1138624"/>
          <a:ext cx="8848725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725">
                  <a:extLst>
                    <a:ext uri="{9D8B030D-6E8A-4147-A177-3AD203B41FA5}">
                      <a16:colId xmlns:a16="http://schemas.microsoft.com/office/drawing/2014/main" val="289139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2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Indentation</a:t>
                      </a:r>
                    </a:p>
                    <a:p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Tabs are used to indent.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tab equals 4 spaces.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2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  <a:p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never pass column 80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style double slash (//) comments are </a:t>
                      </a:r>
                      <a:r>
                        <a:rPr lang="en-US" sz="12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used.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7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FreeRTOS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source code lay out is designed to be as easy to view and read as possible.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6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code snippets on next slides show first the file layout, then the C code formatting.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8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1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Coding Standard / Layout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D527F-8BAF-4EF3-B338-56DC79BF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866776"/>
            <a:ext cx="5772150" cy="58293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0E2DAC-62E8-404F-8BD3-4D6449D9578B}"/>
              </a:ext>
            </a:extLst>
          </p:cNvPr>
          <p:cNvSpPr/>
          <p:nvPr/>
        </p:nvSpPr>
        <p:spPr>
          <a:xfrm>
            <a:off x="5724525" y="866776"/>
            <a:ext cx="36385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Library Header files at top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C7C8C-C7CE-4548-82BC-DAF0822C0A56}"/>
              </a:ext>
            </a:extLst>
          </p:cNvPr>
          <p:cNvSpPr/>
          <p:nvPr/>
        </p:nvSpPr>
        <p:spPr>
          <a:xfrm>
            <a:off x="5724525" y="1328412"/>
            <a:ext cx="36385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FreeRTOS</a:t>
            </a:r>
            <a:r>
              <a:rPr lang="en-US" sz="1200" dirty="0"/>
              <a:t> Header files follow next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5B0BE3-3580-4393-9717-04511C7579E4}"/>
              </a:ext>
            </a:extLst>
          </p:cNvPr>
          <p:cNvSpPr/>
          <p:nvPr/>
        </p:nvSpPr>
        <p:spPr>
          <a:xfrm>
            <a:off x="5724525" y="1790048"/>
            <a:ext cx="36385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Defined Header files at the end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0E401E-B48A-48C6-93CD-FC4AC46A82A1}"/>
              </a:ext>
            </a:extLst>
          </p:cNvPr>
          <p:cNvSpPr/>
          <p:nvPr/>
        </p:nvSpPr>
        <p:spPr>
          <a:xfrm>
            <a:off x="5724525" y="2265740"/>
            <a:ext cx="36385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#defines comes next, good to have in ( braces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8B380-F3BE-4B00-932C-8D88774632F2}"/>
              </a:ext>
            </a:extLst>
          </p:cNvPr>
          <p:cNvSpPr/>
          <p:nvPr/>
        </p:nvSpPr>
        <p:spPr>
          <a:xfrm>
            <a:off x="5724525" y="2999242"/>
            <a:ext cx="36385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Private / static functions come after #defines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5A6DB-4A62-433C-A8F4-74E691074E35}"/>
              </a:ext>
            </a:extLst>
          </p:cNvPr>
          <p:cNvSpPr/>
          <p:nvPr/>
        </p:nvSpPr>
        <p:spPr>
          <a:xfrm>
            <a:off x="5724525" y="3853597"/>
            <a:ext cx="36385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Private / file scope variables comes next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C8F555-60AC-4E3D-92CC-4786E1AC5A8F}"/>
              </a:ext>
            </a:extLst>
          </p:cNvPr>
          <p:cNvSpPr/>
          <p:nvPr/>
        </p:nvSpPr>
        <p:spPr>
          <a:xfrm>
            <a:off x="5724525" y="4707952"/>
            <a:ext cx="36385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Prefix and Camel-case naming followed for functions and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CA00F9-F6FB-4AFB-BDE7-A9D13AED01A8}"/>
              </a:ext>
            </a:extLst>
          </p:cNvPr>
          <p:cNvCxnSpPr>
            <a:stCxn id="3" idx="1"/>
          </p:cNvCxnSpPr>
          <p:nvPr/>
        </p:nvCxnSpPr>
        <p:spPr>
          <a:xfrm flipH="1">
            <a:off x="3857625" y="1051442"/>
            <a:ext cx="186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4A630F-1E33-4A77-849C-265D37D349A2}"/>
              </a:ext>
            </a:extLst>
          </p:cNvPr>
          <p:cNvCxnSpPr>
            <a:stCxn id="8" idx="1"/>
          </p:cNvCxnSpPr>
          <p:nvPr/>
        </p:nvCxnSpPr>
        <p:spPr>
          <a:xfrm flipH="1">
            <a:off x="3857625" y="1513078"/>
            <a:ext cx="186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AB3E3E-BFAA-49CF-AEBC-4C56F2CE6186}"/>
              </a:ext>
            </a:extLst>
          </p:cNvPr>
          <p:cNvCxnSpPr/>
          <p:nvPr/>
        </p:nvCxnSpPr>
        <p:spPr>
          <a:xfrm flipH="1">
            <a:off x="3705225" y="1974714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015215-51EC-4E81-9C7D-18D703B7A321}"/>
              </a:ext>
            </a:extLst>
          </p:cNvPr>
          <p:cNvCxnSpPr>
            <a:stCxn id="11" idx="1"/>
          </p:cNvCxnSpPr>
          <p:nvPr/>
        </p:nvCxnSpPr>
        <p:spPr>
          <a:xfrm flipH="1">
            <a:off x="3343275" y="2450406"/>
            <a:ext cx="238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6A1F5-FAFC-4F13-A4AF-1F46BB2C6F1C}"/>
              </a:ext>
            </a:extLst>
          </p:cNvPr>
          <p:cNvCxnSpPr>
            <a:stCxn id="12" idx="1"/>
          </p:cNvCxnSpPr>
          <p:nvPr/>
        </p:nvCxnSpPr>
        <p:spPr>
          <a:xfrm flipH="1">
            <a:off x="4714875" y="3183908"/>
            <a:ext cx="1009650" cy="9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13800-2A06-4AD6-B489-DB9211FCB80C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457575" y="4034038"/>
            <a:ext cx="2266950" cy="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DBE415-3B5B-4532-AF9E-50C5E134EFFF}"/>
              </a:ext>
            </a:extLst>
          </p:cNvPr>
          <p:cNvCxnSpPr>
            <a:stCxn id="14" idx="1"/>
          </p:cNvCxnSpPr>
          <p:nvPr/>
        </p:nvCxnSpPr>
        <p:spPr>
          <a:xfrm flipH="1">
            <a:off x="2981325" y="4892618"/>
            <a:ext cx="2743200" cy="9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79CD58C-9EB5-461F-AADC-0A679142DA85}"/>
              </a:ext>
            </a:extLst>
          </p:cNvPr>
          <p:cNvSpPr/>
          <p:nvPr/>
        </p:nvSpPr>
        <p:spPr>
          <a:xfrm>
            <a:off x="5724525" y="5656339"/>
            <a:ext cx="36385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Curly braces on separate lines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BCB749-21B9-432C-A17A-FE397D42D7B0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533525" y="5172048"/>
            <a:ext cx="4191000" cy="66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7C777D-2D3F-4582-AE4B-F76516E4ADC5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504950" y="5595293"/>
            <a:ext cx="4219575" cy="24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Coding Standard / Layout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479EC-5DC6-4470-852A-2AD31C1D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430796"/>
            <a:ext cx="5629275" cy="63436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ABD6A-96A4-4BD0-9C4E-72C0B253F6EE}"/>
              </a:ext>
            </a:extLst>
          </p:cNvPr>
          <p:cNvSpPr/>
          <p:nvPr/>
        </p:nvSpPr>
        <p:spPr>
          <a:xfrm>
            <a:off x="476249" y="1567249"/>
            <a:ext cx="4391025" cy="93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Functions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space b/w function name and opening brace.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Space needed b/w Function Parameters &amp; Opening-Closing round braces.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Opening-Closing curly braces on their own lines.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F1E73-5846-4257-B607-B38678A3F011}"/>
              </a:ext>
            </a:extLst>
          </p:cNvPr>
          <p:cNvSpPr/>
          <p:nvPr/>
        </p:nvSpPr>
        <p:spPr>
          <a:xfrm>
            <a:off x="476248" y="2960087"/>
            <a:ext cx="4391025" cy="93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For, While, Do, If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Same rules as in case of function (above).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Space after each ; in “for” loop.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Operator precedence to be explicitly defined via braces.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363CB4-D626-4795-B92E-5A738AF9F43F}"/>
              </a:ext>
            </a:extLst>
          </p:cNvPr>
          <p:cNvSpPr/>
          <p:nvPr/>
        </p:nvSpPr>
        <p:spPr>
          <a:xfrm>
            <a:off x="476248" y="4191532"/>
            <a:ext cx="4391025" cy="1175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Magic Numbers …please!!!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Replace magic numbers with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enum</a:t>
            </a:r>
            <a:r>
              <a:rPr lang="en-US" sz="1200" dirty="0"/>
              <a:t> constants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Variable constants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#defines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35FDEF-2D5F-4A1C-8EBB-49DF6ACF587A}"/>
              </a:ext>
            </a:extLst>
          </p:cNvPr>
          <p:cNvSpPr/>
          <p:nvPr/>
        </p:nvSpPr>
        <p:spPr>
          <a:xfrm>
            <a:off x="476248" y="5703259"/>
            <a:ext cx="4391025" cy="93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Operator precedence to be explicitly defined via braces.</a:t>
            </a:r>
          </a:p>
        </p:txBody>
      </p:sp>
    </p:spTree>
    <p:extLst>
      <p:ext uri="{BB962C8B-B14F-4D97-AF65-F5344CB8AC3E}">
        <p14:creationId xmlns:p14="http://schemas.microsoft.com/office/powerpoint/2010/main" val="146383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38304</TotalTime>
  <Words>587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Arial-BoldMT</vt:lpstr>
      <vt:lpstr>Trebuchet MS</vt:lpstr>
      <vt:lpstr>Wingdings 3</vt:lpstr>
      <vt:lpstr>Facet</vt:lpstr>
      <vt:lpstr>FreeRTOS  Coding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Sudhanshu Gupta</cp:lastModifiedBy>
  <cp:revision>129</cp:revision>
  <dcterms:created xsi:type="dcterms:W3CDTF">2017-05-12T03:27:09Z</dcterms:created>
  <dcterms:modified xsi:type="dcterms:W3CDTF">2019-08-27T09:00:26Z</dcterms:modified>
</cp:coreProperties>
</file>