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329" r:id="rId4"/>
    <p:sldId id="330" r:id="rId5"/>
    <p:sldId id="331" r:id="rId6"/>
    <p:sldId id="332" r:id="rId7"/>
    <p:sldId id="333" r:id="rId8"/>
    <p:sldId id="334" r:id="rId9"/>
    <p:sldId id="336" r:id="rId10"/>
    <p:sldId id="337" r:id="rId11"/>
    <p:sldId id="338" r:id="rId12"/>
    <p:sldId id="339" r:id="rId13"/>
    <p:sldId id="335" r:id="rId14"/>
    <p:sldId id="340" r:id="rId15"/>
    <p:sldId id="341" r:id="rId16"/>
    <p:sldId id="342" r:id="rId17"/>
    <p:sldId id="326" r:id="rId18"/>
    <p:sldId id="293" r:id="rId19"/>
    <p:sldId id="327" r:id="rId20"/>
    <p:sldId id="32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nshu Gupta" userId="02d9610fb3a29086" providerId="OrgId" clId="{3419C2FA-13F4-4AB3-92D4-A61ADAA7E444}"/>
    <pc:docChg chg="undo custSel addSld delSld modSld sldOrd">
      <pc:chgData name="Sudhanshu Gupta" userId="02d9610fb3a29086" providerId="OrgId" clId="{3419C2FA-13F4-4AB3-92D4-A61ADAA7E444}" dt="2019-07-31T09:22:35.822" v="1090" actId="478"/>
      <pc:docMkLst>
        <pc:docMk/>
      </pc:docMkLst>
      <pc:sldChg chg="modSp">
        <pc:chgData name="Sudhanshu Gupta" userId="02d9610fb3a29086" providerId="OrgId" clId="{3419C2FA-13F4-4AB3-92D4-A61ADAA7E444}" dt="2019-07-24T09:26:47.902" v="18" actId="20577"/>
        <pc:sldMkLst>
          <pc:docMk/>
          <pc:sldMk cId="3750661658" sldId="256"/>
        </pc:sldMkLst>
        <pc:spChg chg="mod">
          <ac:chgData name="Sudhanshu Gupta" userId="02d9610fb3a29086" providerId="OrgId" clId="{3419C2FA-13F4-4AB3-92D4-A61ADAA7E444}" dt="2019-07-24T09:26:47.902" v="18" actId="20577"/>
          <ac:spMkLst>
            <pc:docMk/>
            <pc:sldMk cId="3750661658" sldId="256"/>
            <ac:spMk id="2" creationId="{00000000-0000-0000-0000-000000000000}"/>
          </ac:spMkLst>
        </pc:spChg>
      </pc:sldChg>
      <pc:sldChg chg="modSp">
        <pc:chgData name="Sudhanshu Gupta" userId="02d9610fb3a29086" providerId="OrgId" clId="{3419C2FA-13F4-4AB3-92D4-A61ADAA7E444}" dt="2019-07-24T09:27:00.038" v="34" actId="20577"/>
        <pc:sldMkLst>
          <pc:docMk/>
          <pc:sldMk cId="3519467716" sldId="278"/>
        </pc:sldMkLst>
        <pc:spChg chg="mod">
          <ac:chgData name="Sudhanshu Gupta" userId="02d9610fb3a29086" providerId="OrgId" clId="{3419C2FA-13F4-4AB3-92D4-A61ADAA7E444}" dt="2019-07-24T09:27:00.038" v="34" actId="20577"/>
          <ac:spMkLst>
            <pc:docMk/>
            <pc:sldMk cId="3519467716" sldId="278"/>
            <ac:spMk id="2" creationId="{00000000-0000-0000-0000-000000000000}"/>
          </ac:spMkLst>
        </pc:spChg>
      </pc:sldChg>
      <pc:sldChg chg="add del">
        <pc:chgData name="Sudhanshu Gupta" userId="02d9610fb3a29086" providerId="OrgId" clId="{3419C2FA-13F4-4AB3-92D4-A61ADAA7E444}" dt="2019-07-24T09:34:11.298" v="670" actId="2696"/>
        <pc:sldMkLst>
          <pc:docMk/>
          <pc:sldMk cId="2147064688" sldId="293"/>
        </pc:sldMkLst>
      </pc:sldChg>
    </pc:docChg>
  </pc:docChgLst>
  <pc:docChgLst>
    <pc:chgData name="Sudhanshu Gupta" userId="02d9610fb3a29086" providerId="OrgId" clId="{8446EE6A-B956-40FD-8040-AFEB9FC0B1B4}"/>
    <pc:docChg chg="undo custSel mod addSld delSld modSld">
      <pc:chgData name="Sudhanshu Gupta" userId="02d9610fb3a29086" providerId="OrgId" clId="{8446EE6A-B956-40FD-8040-AFEB9FC0B1B4}" dt="2019-09-17T14:34:36.528" v="504" actId="20577"/>
      <pc:docMkLst>
        <pc:docMk/>
      </pc:docMkLst>
      <pc:sldChg chg="delSp modSp">
        <pc:chgData name="Sudhanshu Gupta" userId="02d9610fb3a29086" providerId="OrgId" clId="{8446EE6A-B956-40FD-8040-AFEB9FC0B1B4}" dt="2019-09-17T14:34:36.528" v="504" actId="20577"/>
        <pc:sldMkLst>
          <pc:docMk/>
          <pc:sldMk cId="3750661658" sldId="256"/>
        </pc:sldMkLst>
        <pc:spChg chg="mod">
          <ac:chgData name="Sudhanshu Gupta" userId="02d9610fb3a29086" providerId="OrgId" clId="{8446EE6A-B956-40FD-8040-AFEB9FC0B1B4}" dt="2019-09-17T14:34:36.528" v="504" actId="20577"/>
          <ac:spMkLst>
            <pc:docMk/>
            <pc:sldMk cId="3750661658" sldId="256"/>
            <ac:spMk id="2" creationId="{00000000-0000-0000-0000-000000000000}"/>
          </ac:spMkLst>
        </pc:spChg>
        <pc:spChg chg="del">
          <ac:chgData name="Sudhanshu Gupta" userId="02d9610fb3a29086" providerId="OrgId" clId="{8446EE6A-B956-40FD-8040-AFEB9FC0B1B4}" dt="2019-09-17T10:53:09.156" v="26" actId="478"/>
          <ac:spMkLst>
            <pc:docMk/>
            <pc:sldMk cId="3750661658" sldId="256"/>
            <ac:spMk id="4" creationId="{1556B573-9F0C-44F4-B20E-6D89A7A78077}"/>
          </ac:spMkLst>
        </pc:spChg>
      </pc:sldChg>
      <pc:sldChg chg="modSp">
        <pc:chgData name="Sudhanshu Gupta" userId="02d9610fb3a29086" providerId="OrgId" clId="{8446EE6A-B956-40FD-8040-AFEB9FC0B1B4}" dt="2019-09-17T14:34:08.340" v="496" actId="20577"/>
        <pc:sldMkLst>
          <pc:docMk/>
          <pc:sldMk cId="3519467716" sldId="278"/>
        </pc:sldMkLst>
        <pc:spChg chg="mod">
          <ac:chgData name="Sudhanshu Gupta" userId="02d9610fb3a29086" providerId="OrgId" clId="{8446EE6A-B956-40FD-8040-AFEB9FC0B1B4}" dt="2019-09-17T14:34:08.340" v="496" actId="20577"/>
          <ac:spMkLst>
            <pc:docMk/>
            <pc:sldMk cId="3519467716" sldId="278"/>
            <ac:spMk id="2" creationId="{00000000-0000-0000-0000-000000000000}"/>
          </ac:spMkLst>
        </pc:spChg>
        <pc:spChg chg="mod">
          <ac:chgData name="Sudhanshu Gupta" userId="02d9610fb3a29086" providerId="OrgId" clId="{8446EE6A-B956-40FD-8040-AFEB9FC0B1B4}" dt="2019-09-17T14:33:15.565" v="486" actId="403"/>
          <ac:spMkLst>
            <pc:docMk/>
            <pc:sldMk cId="3519467716" sldId="278"/>
            <ac:spMk id="4" creationId="{00000000-0000-0000-0000-000000000000}"/>
          </ac:spMkLst>
        </pc:spChg>
      </pc:sldChg>
      <pc:sldChg chg="del">
        <pc:chgData name="Sudhanshu Gupta" userId="02d9610fb3a29086" providerId="OrgId" clId="{8446EE6A-B956-40FD-8040-AFEB9FC0B1B4}" dt="2019-09-17T10:53:20.609" v="27" actId="2696"/>
        <pc:sldMkLst>
          <pc:docMk/>
          <pc:sldMk cId="3740115167" sldId="299"/>
        </pc:sldMkLst>
      </pc:sldChg>
      <pc:sldChg chg="del">
        <pc:chgData name="Sudhanshu Gupta" userId="02d9610fb3a29086" providerId="OrgId" clId="{8446EE6A-B956-40FD-8040-AFEB9FC0B1B4}" dt="2019-09-17T10:53:20.650" v="28" actId="2696"/>
        <pc:sldMkLst>
          <pc:docMk/>
          <pc:sldMk cId="3395066553" sldId="318"/>
        </pc:sldMkLst>
      </pc:sldChg>
      <pc:sldChg chg="del">
        <pc:chgData name="Sudhanshu Gupta" userId="02d9610fb3a29086" providerId="OrgId" clId="{8446EE6A-B956-40FD-8040-AFEB9FC0B1B4}" dt="2019-09-17T10:53:20.687" v="29" actId="2696"/>
        <pc:sldMkLst>
          <pc:docMk/>
          <pc:sldMk cId="3936084427" sldId="319"/>
        </pc:sldMkLst>
      </pc:sldChg>
      <pc:sldChg chg="del">
        <pc:chgData name="Sudhanshu Gupta" userId="02d9610fb3a29086" providerId="OrgId" clId="{8446EE6A-B956-40FD-8040-AFEB9FC0B1B4}" dt="2019-09-17T10:53:20.722" v="30" actId="2696"/>
        <pc:sldMkLst>
          <pc:docMk/>
          <pc:sldMk cId="34766527" sldId="320"/>
        </pc:sldMkLst>
      </pc:sldChg>
      <pc:sldChg chg="del">
        <pc:chgData name="Sudhanshu Gupta" userId="02d9610fb3a29086" providerId="OrgId" clId="{8446EE6A-B956-40FD-8040-AFEB9FC0B1B4}" dt="2019-09-17T10:53:20.760" v="31" actId="2696"/>
        <pc:sldMkLst>
          <pc:docMk/>
          <pc:sldMk cId="3378415616" sldId="321"/>
        </pc:sldMkLst>
      </pc:sldChg>
      <pc:sldChg chg="del">
        <pc:chgData name="Sudhanshu Gupta" userId="02d9610fb3a29086" providerId="OrgId" clId="{8446EE6A-B956-40FD-8040-AFEB9FC0B1B4}" dt="2019-09-17T10:53:20.812" v="32" actId="2696"/>
        <pc:sldMkLst>
          <pc:docMk/>
          <pc:sldMk cId="23071702" sldId="322"/>
        </pc:sldMkLst>
      </pc:sldChg>
      <pc:sldChg chg="del">
        <pc:chgData name="Sudhanshu Gupta" userId="02d9610fb3a29086" providerId="OrgId" clId="{8446EE6A-B956-40FD-8040-AFEB9FC0B1B4}" dt="2019-09-17T10:53:20.839" v="33" actId="2696"/>
        <pc:sldMkLst>
          <pc:docMk/>
          <pc:sldMk cId="146383221" sldId="324"/>
        </pc:sldMkLst>
      </pc:sldChg>
      <pc:sldChg chg="del">
        <pc:chgData name="Sudhanshu Gupta" userId="02d9610fb3a29086" providerId="OrgId" clId="{8446EE6A-B956-40FD-8040-AFEB9FC0B1B4}" dt="2019-09-17T10:53:20.861" v="34" actId="2696"/>
        <pc:sldMkLst>
          <pc:docMk/>
          <pc:sldMk cId="2946038464" sldId="325"/>
        </pc:sldMkLst>
      </pc:sldChg>
      <pc:sldChg chg="modSp">
        <pc:chgData name="Sudhanshu Gupta" userId="02d9610fb3a29086" providerId="OrgId" clId="{8446EE6A-B956-40FD-8040-AFEB9FC0B1B4}" dt="2019-09-17T10:56:57.417" v="104"/>
        <pc:sldMkLst>
          <pc:docMk/>
          <pc:sldMk cId="3700257780" sldId="326"/>
        </pc:sldMkLst>
        <pc:spChg chg="mod">
          <ac:chgData name="Sudhanshu Gupta" userId="02d9610fb3a29086" providerId="OrgId" clId="{8446EE6A-B956-40FD-8040-AFEB9FC0B1B4}" dt="2019-09-17T10:56:57.417" v="104"/>
          <ac:spMkLst>
            <pc:docMk/>
            <pc:sldMk cId="3700257780" sldId="326"/>
            <ac:spMk id="3" creationId="{90A9388C-E618-4AE5-9514-C65EBA72B4B6}"/>
          </ac:spMkLst>
        </pc:spChg>
      </pc:sldChg>
      <pc:sldChg chg="addSp delSp modSp add">
        <pc:chgData name="Sudhanshu Gupta" userId="02d9610fb3a29086" providerId="OrgId" clId="{8446EE6A-B956-40FD-8040-AFEB9FC0B1B4}" dt="2019-09-17T11:11:48.260" v="117" actId="20577"/>
        <pc:sldMkLst>
          <pc:docMk/>
          <pc:sldMk cId="2696929246" sldId="327"/>
        </pc:sldMkLst>
        <pc:spChg chg="add mod">
          <ac:chgData name="Sudhanshu Gupta" userId="02d9610fb3a29086" providerId="OrgId" clId="{8446EE6A-B956-40FD-8040-AFEB9FC0B1B4}" dt="2019-09-17T11:11:48.260" v="117" actId="20577"/>
          <ac:spMkLst>
            <pc:docMk/>
            <pc:sldMk cId="2696929246" sldId="327"/>
            <ac:spMk id="2" creationId="{B01BBB02-B5BC-4E5D-8530-58223ED5A2D8}"/>
          </ac:spMkLst>
        </pc:spChg>
        <pc:spChg chg="del">
          <ac:chgData name="Sudhanshu Gupta" userId="02d9610fb3a29086" providerId="OrgId" clId="{8446EE6A-B956-40FD-8040-AFEB9FC0B1B4}" dt="2019-09-17T10:53:32.974" v="36" actId="478"/>
          <ac:spMkLst>
            <pc:docMk/>
            <pc:sldMk cId="2696929246" sldId="327"/>
            <ac:spMk id="5" creationId="{00000000-0000-0000-0000-000000000000}"/>
          </ac:spMkLst>
        </pc:spChg>
      </pc:sldChg>
      <pc:sldChg chg="addSp delSp modSp add">
        <pc:chgData name="Sudhanshu Gupta" userId="02d9610fb3a29086" providerId="OrgId" clId="{8446EE6A-B956-40FD-8040-AFEB9FC0B1B4}" dt="2019-09-17T11:20:50.641" v="165" actId="164"/>
        <pc:sldMkLst>
          <pc:docMk/>
          <pc:sldMk cId="4199923201" sldId="328"/>
        </pc:sldMkLst>
        <pc:spChg chg="del">
          <ac:chgData name="Sudhanshu Gupta" userId="02d9610fb3a29086" providerId="OrgId" clId="{8446EE6A-B956-40FD-8040-AFEB9FC0B1B4}" dt="2019-09-17T11:16:35.095" v="120" actId="478"/>
          <ac:spMkLst>
            <pc:docMk/>
            <pc:sldMk cId="4199923201" sldId="328"/>
            <ac:spMk id="2" creationId="{E88B2AE2-0A12-42DE-935F-34AC10E00F4E}"/>
          </ac:spMkLst>
        </pc:spChg>
        <pc:spChg chg="del">
          <ac:chgData name="Sudhanshu Gupta" userId="02d9610fb3a29086" providerId="OrgId" clId="{8446EE6A-B956-40FD-8040-AFEB9FC0B1B4}" dt="2019-09-17T11:16:32.591" v="119" actId="478"/>
          <ac:spMkLst>
            <pc:docMk/>
            <pc:sldMk cId="4199923201" sldId="328"/>
            <ac:spMk id="3" creationId="{B2D28123-356F-4D94-AFE5-00D4CD87336B}"/>
          </ac:spMkLst>
        </pc:spChg>
        <pc:spChg chg="add mod">
          <ac:chgData name="Sudhanshu Gupta" userId="02d9610fb3a29086" providerId="OrgId" clId="{8446EE6A-B956-40FD-8040-AFEB9FC0B1B4}" dt="2019-09-17T11:17:00.744" v="140"/>
          <ac:spMkLst>
            <pc:docMk/>
            <pc:sldMk cId="4199923201" sldId="328"/>
            <ac:spMk id="4" creationId="{5AF75009-C484-4CDC-819A-36B25F8FCFF0}"/>
          </ac:spMkLst>
        </pc:spChg>
        <pc:spChg chg="add mod">
          <ac:chgData name="Sudhanshu Gupta" userId="02d9610fb3a29086" providerId="OrgId" clId="{8446EE6A-B956-40FD-8040-AFEB9FC0B1B4}" dt="2019-09-17T11:17:09.966" v="143" actId="1076"/>
          <ac:spMkLst>
            <pc:docMk/>
            <pc:sldMk cId="4199923201" sldId="328"/>
            <ac:spMk id="5" creationId="{4F361F6D-B9AE-4BBB-8F03-0961D723B46B}"/>
          </ac:spMkLst>
        </pc:spChg>
        <pc:grpChg chg="add mod">
          <ac:chgData name="Sudhanshu Gupta" userId="02d9610fb3a29086" providerId="OrgId" clId="{8446EE6A-B956-40FD-8040-AFEB9FC0B1B4}" dt="2019-09-17T11:20:50.641" v="165" actId="164"/>
          <ac:grpSpMkLst>
            <pc:docMk/>
            <pc:sldMk cId="4199923201" sldId="328"/>
            <ac:grpSpMk id="13" creationId="{8E5E74DD-78F7-47D7-B6A0-D4B955CDF090}"/>
          </ac:grpSpMkLst>
        </pc:grpChg>
        <pc:picChg chg="add del mod">
          <ac:chgData name="Sudhanshu Gupta" userId="02d9610fb3a29086" providerId="OrgId" clId="{8446EE6A-B956-40FD-8040-AFEB9FC0B1B4}" dt="2019-09-17T11:17:54.663" v="146" actId="478"/>
          <ac:picMkLst>
            <pc:docMk/>
            <pc:sldMk cId="4199923201" sldId="328"/>
            <ac:picMk id="6" creationId="{708B516D-19AE-4284-B8F5-823FF2B52266}"/>
          </ac:picMkLst>
        </pc:picChg>
        <pc:picChg chg="add del mod">
          <ac:chgData name="Sudhanshu Gupta" userId="02d9610fb3a29086" providerId="OrgId" clId="{8446EE6A-B956-40FD-8040-AFEB9FC0B1B4}" dt="2019-09-17T11:18:25.559" v="149" actId="478"/>
          <ac:picMkLst>
            <pc:docMk/>
            <pc:sldMk cId="4199923201" sldId="328"/>
            <ac:picMk id="7" creationId="{B6E3D93C-4CFA-4595-B3D2-7A82DF86C1D9}"/>
          </ac:picMkLst>
        </pc:picChg>
        <pc:picChg chg="add mod">
          <ac:chgData name="Sudhanshu Gupta" userId="02d9610fb3a29086" providerId="OrgId" clId="{8446EE6A-B956-40FD-8040-AFEB9FC0B1B4}" dt="2019-09-17T11:20:50.641" v="165" actId="164"/>
          <ac:picMkLst>
            <pc:docMk/>
            <pc:sldMk cId="4199923201" sldId="328"/>
            <ac:picMk id="8" creationId="{F5689B7E-BA80-430B-9F8A-D98C6D2168B0}"/>
          </ac:picMkLst>
        </pc:picChg>
        <pc:picChg chg="add mod">
          <ac:chgData name="Sudhanshu Gupta" userId="02d9610fb3a29086" providerId="OrgId" clId="{8446EE6A-B956-40FD-8040-AFEB9FC0B1B4}" dt="2019-09-17T11:20:40.769" v="163" actId="1076"/>
          <ac:picMkLst>
            <pc:docMk/>
            <pc:sldMk cId="4199923201" sldId="328"/>
            <ac:picMk id="9" creationId="{23F19ECB-15E3-428E-99CC-A66AF81E132E}"/>
          </ac:picMkLst>
        </pc:picChg>
        <pc:picChg chg="add del mod">
          <ac:chgData name="Sudhanshu Gupta" userId="02d9610fb3a29086" providerId="OrgId" clId="{8446EE6A-B956-40FD-8040-AFEB9FC0B1B4}" dt="2019-09-17T11:20:16.552" v="159" actId="478"/>
          <ac:picMkLst>
            <pc:docMk/>
            <pc:sldMk cId="4199923201" sldId="328"/>
            <ac:picMk id="10" creationId="{A9D74284-DCC0-4A24-AA3B-A07F50C0536C}"/>
          </ac:picMkLst>
        </pc:picChg>
        <pc:picChg chg="add mod">
          <ac:chgData name="Sudhanshu Gupta" userId="02d9610fb3a29086" providerId="OrgId" clId="{8446EE6A-B956-40FD-8040-AFEB9FC0B1B4}" dt="2019-09-17T11:20:50.641" v="165" actId="164"/>
          <ac:picMkLst>
            <pc:docMk/>
            <pc:sldMk cId="4199923201" sldId="328"/>
            <ac:picMk id="11" creationId="{593E89AB-FD02-4EFF-B63A-E9B20A48595C}"/>
          </ac:picMkLst>
        </pc:picChg>
        <pc:picChg chg="add mod">
          <ac:chgData name="Sudhanshu Gupta" userId="02d9610fb3a29086" providerId="OrgId" clId="{8446EE6A-B956-40FD-8040-AFEB9FC0B1B4}" dt="2019-09-17T11:20:50.641" v="165" actId="164"/>
          <ac:picMkLst>
            <pc:docMk/>
            <pc:sldMk cId="4199923201" sldId="328"/>
            <ac:picMk id="12" creationId="{7A814CC4-89CB-4F79-A736-8E89624FBE48}"/>
          </ac:picMkLst>
        </pc:picChg>
      </pc:sldChg>
      <pc:sldChg chg="addSp delSp modSp add mod setBg">
        <pc:chgData name="Sudhanshu Gupta" userId="02d9610fb3a29086" providerId="OrgId" clId="{8446EE6A-B956-40FD-8040-AFEB9FC0B1B4}" dt="2019-09-17T11:29:25.372" v="202" actId="14100"/>
        <pc:sldMkLst>
          <pc:docMk/>
          <pc:sldMk cId="3569281761" sldId="329"/>
        </pc:sldMkLst>
        <pc:spChg chg="del">
          <ac:chgData name="Sudhanshu Gupta" userId="02d9610fb3a29086" providerId="OrgId" clId="{8446EE6A-B956-40FD-8040-AFEB9FC0B1B4}" dt="2019-09-17T11:22:51.267" v="167" actId="478"/>
          <ac:spMkLst>
            <pc:docMk/>
            <pc:sldMk cId="3569281761" sldId="329"/>
            <ac:spMk id="2" creationId="{1854FFE0-5D01-42AB-BF86-E1DE3D5FF5DE}"/>
          </ac:spMkLst>
        </pc:spChg>
        <pc:spChg chg="del">
          <ac:chgData name="Sudhanshu Gupta" userId="02d9610fb3a29086" providerId="OrgId" clId="{8446EE6A-B956-40FD-8040-AFEB9FC0B1B4}" dt="2019-09-17T11:22:53.811" v="168" actId="478"/>
          <ac:spMkLst>
            <pc:docMk/>
            <pc:sldMk cId="3569281761" sldId="329"/>
            <ac:spMk id="3" creationId="{25FEB3A0-AF39-47E8-8FC4-B0276063DAFC}"/>
          </ac:spMkLst>
        </pc:spChg>
        <pc:spChg chg="add mod ord">
          <ac:chgData name="Sudhanshu Gupta" userId="02d9610fb3a29086" providerId="OrgId" clId="{8446EE6A-B956-40FD-8040-AFEB9FC0B1B4}" dt="2019-09-17T11:29:25.372" v="202" actId="14100"/>
          <ac:spMkLst>
            <pc:docMk/>
            <pc:sldMk cId="3569281761" sldId="329"/>
            <ac:spMk id="4" creationId="{7E568DAB-BDC3-4998-875D-ACA97A685204}"/>
          </ac:spMkLst>
        </pc:spChg>
        <pc:spChg chg="add del">
          <ac:chgData name="Sudhanshu Gupta" userId="02d9610fb3a29086" providerId="OrgId" clId="{8446EE6A-B956-40FD-8040-AFEB9FC0B1B4}" dt="2019-09-17T11:26:18.914" v="188" actId="26606"/>
          <ac:spMkLst>
            <pc:docMk/>
            <pc:sldMk cId="3569281761" sldId="329"/>
            <ac:spMk id="70" creationId="{3BCB5F6A-9EB0-40B0-9D13-3023E9A20508}"/>
          </ac:spMkLst>
        </pc:spChg>
        <pc:spChg chg="add del">
          <ac:chgData name="Sudhanshu Gupta" userId="02d9610fb3a29086" providerId="OrgId" clId="{8446EE6A-B956-40FD-8040-AFEB9FC0B1B4}" dt="2019-09-17T11:26:53.956" v="192" actId="26606"/>
          <ac:spMkLst>
            <pc:docMk/>
            <pc:sldMk cId="3569281761" sldId="329"/>
            <ac:spMk id="74" creationId="{3F088236-D655-4F88-B238-E16762358025}"/>
          </ac:spMkLst>
        </pc:spChg>
        <pc:spChg chg="add del">
          <ac:chgData name="Sudhanshu Gupta" userId="02d9610fb3a29086" providerId="OrgId" clId="{8446EE6A-B956-40FD-8040-AFEB9FC0B1B4}" dt="2019-09-17T11:26:53.956" v="192" actId="26606"/>
          <ac:spMkLst>
            <pc:docMk/>
            <pc:sldMk cId="3569281761" sldId="329"/>
            <ac:spMk id="76" creationId="{3DAC0C92-199E-475C-9390-119A9B027276}"/>
          </ac:spMkLst>
        </pc:spChg>
        <pc:spChg chg="add del">
          <ac:chgData name="Sudhanshu Gupta" userId="02d9610fb3a29086" providerId="OrgId" clId="{8446EE6A-B956-40FD-8040-AFEB9FC0B1B4}" dt="2019-09-17T11:26:53.956" v="192" actId="26606"/>
          <ac:spMkLst>
            <pc:docMk/>
            <pc:sldMk cId="3569281761" sldId="329"/>
            <ac:spMk id="78" creationId="{C4CFB339-0ED8-4FE2-9EF1-6D1375B8499B}"/>
          </ac:spMkLst>
        </pc:spChg>
        <pc:spChg chg="add del">
          <ac:chgData name="Sudhanshu Gupta" userId="02d9610fb3a29086" providerId="OrgId" clId="{8446EE6A-B956-40FD-8040-AFEB9FC0B1B4}" dt="2019-09-17T11:26:53.956" v="192" actId="26606"/>
          <ac:spMkLst>
            <pc:docMk/>
            <pc:sldMk cId="3569281761" sldId="329"/>
            <ac:spMk id="80" creationId="{31896C80-2069-4431-9C19-83B913734490}"/>
          </ac:spMkLst>
        </pc:spChg>
        <pc:spChg chg="add del">
          <ac:chgData name="Sudhanshu Gupta" userId="02d9610fb3a29086" providerId="OrgId" clId="{8446EE6A-B956-40FD-8040-AFEB9FC0B1B4}" dt="2019-09-17T11:26:53.956" v="192" actId="26606"/>
          <ac:spMkLst>
            <pc:docMk/>
            <pc:sldMk cId="3569281761" sldId="329"/>
            <ac:spMk id="82" creationId="{BF120A21-0841-4823-B0C4-28AEBCEF9B78}"/>
          </ac:spMkLst>
        </pc:spChg>
        <pc:spChg chg="add del">
          <ac:chgData name="Sudhanshu Gupta" userId="02d9610fb3a29086" providerId="OrgId" clId="{8446EE6A-B956-40FD-8040-AFEB9FC0B1B4}" dt="2019-09-17T11:26:53.956" v="192" actId="26606"/>
          <ac:spMkLst>
            <pc:docMk/>
            <pc:sldMk cId="3569281761" sldId="329"/>
            <ac:spMk id="84" creationId="{DBB05BAE-BBD3-4289-899F-A6851503C6B0}"/>
          </ac:spMkLst>
        </pc:spChg>
        <pc:spChg chg="add del">
          <ac:chgData name="Sudhanshu Gupta" userId="02d9610fb3a29086" providerId="OrgId" clId="{8446EE6A-B956-40FD-8040-AFEB9FC0B1B4}" dt="2019-09-17T11:26:53.956" v="192" actId="26606"/>
          <ac:spMkLst>
            <pc:docMk/>
            <pc:sldMk cId="3569281761" sldId="329"/>
            <ac:spMk id="86" creationId="{9874D11C-36F5-4BBE-A490-019A54E953B0}"/>
          </ac:spMkLst>
        </pc:spChg>
        <pc:picChg chg="add mod ord">
          <ac:chgData name="Sudhanshu Gupta" userId="02d9610fb3a29086" providerId="OrgId" clId="{8446EE6A-B956-40FD-8040-AFEB9FC0B1B4}" dt="2019-09-17T11:29:19.573" v="201" actId="14100"/>
          <ac:picMkLst>
            <pc:docMk/>
            <pc:sldMk cId="3569281761" sldId="329"/>
            <ac:picMk id="1025" creationId="{A9F01316-956E-484D-822C-EA81552B6E68}"/>
          </ac:picMkLst>
        </pc:picChg>
        <pc:cxnChg chg="add del">
          <ac:chgData name="Sudhanshu Gupta" userId="02d9610fb3a29086" providerId="OrgId" clId="{8446EE6A-B956-40FD-8040-AFEB9FC0B1B4}" dt="2019-09-17T11:26:53.956" v="192" actId="26606"/>
          <ac:cxnSpMkLst>
            <pc:docMk/>
            <pc:sldMk cId="3569281761" sldId="329"/>
            <ac:cxnSpMk id="72" creationId="{2AFD8CBA-54A3-4363-991B-B9C631BBFA74}"/>
          </ac:cxnSpMkLst>
        </pc:cxnChg>
        <pc:cxnChg chg="add del">
          <ac:chgData name="Sudhanshu Gupta" userId="02d9610fb3a29086" providerId="OrgId" clId="{8446EE6A-B956-40FD-8040-AFEB9FC0B1B4}" dt="2019-09-17T11:26:53.956" v="192" actId="26606"/>
          <ac:cxnSpMkLst>
            <pc:docMk/>
            <pc:sldMk cId="3569281761" sldId="329"/>
            <ac:cxnSpMk id="1027" creationId="{64FA5DFF-7FE6-4855-84E6-DFA78EE978BD}"/>
          </ac:cxnSpMkLst>
        </pc:cxnChg>
      </pc:sldChg>
      <pc:sldChg chg="addSp modSp add">
        <pc:chgData name="Sudhanshu Gupta" userId="02d9610fb3a29086" providerId="OrgId" clId="{8446EE6A-B956-40FD-8040-AFEB9FC0B1B4}" dt="2019-09-17T11:30:23.144" v="207" actId="14100"/>
        <pc:sldMkLst>
          <pc:docMk/>
          <pc:sldMk cId="1624017975" sldId="330"/>
        </pc:sldMkLst>
        <pc:spChg chg="add mod">
          <ac:chgData name="Sudhanshu Gupta" userId="02d9610fb3a29086" providerId="OrgId" clId="{8446EE6A-B956-40FD-8040-AFEB9FC0B1B4}" dt="2019-09-17T11:30:23.144" v="207" actId="14100"/>
          <ac:spMkLst>
            <pc:docMk/>
            <pc:sldMk cId="1624017975" sldId="330"/>
            <ac:spMk id="2" creationId="{462E7E09-0395-4170-ABAC-24960AEB6A9B}"/>
          </ac:spMkLst>
        </pc:spChg>
        <pc:picChg chg="add mod">
          <ac:chgData name="Sudhanshu Gupta" userId="02d9610fb3a29086" providerId="OrgId" clId="{8446EE6A-B956-40FD-8040-AFEB9FC0B1B4}" dt="2019-09-17T11:30:19.653" v="206" actId="1076"/>
          <ac:picMkLst>
            <pc:docMk/>
            <pc:sldMk cId="1624017975" sldId="330"/>
            <ac:picMk id="2049" creationId="{1095B459-BB38-46CF-817A-AA16EF42155E}"/>
          </ac:picMkLst>
        </pc:picChg>
      </pc:sldChg>
      <pc:sldChg chg="addSp delSp modSp add">
        <pc:chgData name="Sudhanshu Gupta" userId="02d9610fb3a29086" providerId="OrgId" clId="{8446EE6A-B956-40FD-8040-AFEB9FC0B1B4}" dt="2019-09-17T13:39:10.321" v="229" actId="14100"/>
        <pc:sldMkLst>
          <pc:docMk/>
          <pc:sldMk cId="3596248802" sldId="331"/>
        </pc:sldMkLst>
        <pc:spChg chg="add del mod">
          <ac:chgData name="Sudhanshu Gupta" userId="02d9610fb3a29086" providerId="OrgId" clId="{8446EE6A-B956-40FD-8040-AFEB9FC0B1B4}" dt="2019-09-17T13:37:11.825" v="218"/>
          <ac:spMkLst>
            <pc:docMk/>
            <pc:sldMk cId="3596248802" sldId="331"/>
            <ac:spMk id="4" creationId="{24D073D8-493E-4654-A6FD-191A8FB18A4D}"/>
          </ac:spMkLst>
        </pc:spChg>
        <pc:spChg chg="add mod">
          <ac:chgData name="Sudhanshu Gupta" userId="02d9610fb3a29086" providerId="OrgId" clId="{8446EE6A-B956-40FD-8040-AFEB9FC0B1B4}" dt="2019-09-17T13:39:10.321" v="229" actId="14100"/>
          <ac:spMkLst>
            <pc:docMk/>
            <pc:sldMk cId="3596248802" sldId="331"/>
            <ac:spMk id="5" creationId="{B6AB8379-F157-4BA7-8D18-4937DFCCB32D}"/>
          </ac:spMkLst>
        </pc:spChg>
        <pc:picChg chg="add del">
          <ac:chgData name="Sudhanshu Gupta" userId="02d9610fb3a29086" providerId="OrgId" clId="{8446EE6A-B956-40FD-8040-AFEB9FC0B1B4}" dt="2019-09-17T13:36:50.143" v="212" actId="478"/>
          <ac:picMkLst>
            <pc:docMk/>
            <pc:sldMk cId="3596248802" sldId="331"/>
            <ac:picMk id="2" creationId="{3519CAA6-59D3-4F28-9911-0972A6414870}"/>
          </ac:picMkLst>
        </pc:picChg>
        <pc:picChg chg="add del">
          <ac:chgData name="Sudhanshu Gupta" userId="02d9610fb3a29086" providerId="OrgId" clId="{8446EE6A-B956-40FD-8040-AFEB9FC0B1B4}" dt="2019-09-17T13:36:55.341" v="214" actId="478"/>
          <ac:picMkLst>
            <pc:docMk/>
            <pc:sldMk cId="3596248802" sldId="331"/>
            <ac:picMk id="3" creationId="{4B0980E5-6E0B-4F87-B67B-D0CECDFB3E34}"/>
          </ac:picMkLst>
        </pc:picChg>
        <pc:picChg chg="add del mod">
          <ac:chgData name="Sudhanshu Gupta" userId="02d9610fb3a29086" providerId="OrgId" clId="{8446EE6A-B956-40FD-8040-AFEB9FC0B1B4}" dt="2019-09-17T13:37:11.825" v="218"/>
          <ac:picMkLst>
            <pc:docMk/>
            <pc:sldMk cId="3596248802" sldId="331"/>
            <ac:picMk id="3074" creationId="{787F3CF7-5A65-43D1-A3A5-222F8E3CCEB9}"/>
          </ac:picMkLst>
        </pc:picChg>
        <pc:picChg chg="add mod">
          <ac:chgData name="Sudhanshu Gupta" userId="02d9610fb3a29086" providerId="OrgId" clId="{8446EE6A-B956-40FD-8040-AFEB9FC0B1B4}" dt="2019-09-17T13:37:43.835" v="225" actId="1076"/>
          <ac:picMkLst>
            <pc:docMk/>
            <pc:sldMk cId="3596248802" sldId="331"/>
            <ac:picMk id="3076" creationId="{F360B09E-D4DC-4A2F-94FA-037CAE220D32}"/>
          </ac:picMkLst>
        </pc:picChg>
      </pc:sldChg>
      <pc:sldChg chg="addSp modSp add">
        <pc:chgData name="Sudhanshu Gupta" userId="02d9610fb3a29086" providerId="OrgId" clId="{8446EE6A-B956-40FD-8040-AFEB9FC0B1B4}" dt="2019-09-17T13:40:47.934" v="235" actId="1076"/>
        <pc:sldMkLst>
          <pc:docMk/>
          <pc:sldMk cId="2772532222" sldId="332"/>
        </pc:sldMkLst>
        <pc:spChg chg="add mod">
          <ac:chgData name="Sudhanshu Gupta" userId="02d9610fb3a29086" providerId="OrgId" clId="{8446EE6A-B956-40FD-8040-AFEB9FC0B1B4}" dt="2019-09-17T13:40:47.934" v="235" actId="1076"/>
          <ac:spMkLst>
            <pc:docMk/>
            <pc:sldMk cId="2772532222" sldId="332"/>
            <ac:spMk id="2" creationId="{935BCE99-F0D8-4E89-80EF-5544370F8C80}"/>
          </ac:spMkLst>
        </pc:spChg>
        <pc:picChg chg="add mod">
          <ac:chgData name="Sudhanshu Gupta" userId="02d9610fb3a29086" providerId="OrgId" clId="{8446EE6A-B956-40FD-8040-AFEB9FC0B1B4}" dt="2019-09-17T13:40:43.895" v="234" actId="1076"/>
          <ac:picMkLst>
            <pc:docMk/>
            <pc:sldMk cId="2772532222" sldId="332"/>
            <ac:picMk id="3" creationId="{BA71247B-89D9-4D05-968E-16531B092FF1}"/>
          </ac:picMkLst>
        </pc:picChg>
      </pc:sldChg>
      <pc:sldChg chg="addSp modSp add">
        <pc:chgData name="Sudhanshu Gupta" userId="02d9610fb3a29086" providerId="OrgId" clId="{8446EE6A-B956-40FD-8040-AFEB9FC0B1B4}" dt="2019-09-17T13:51:37.636" v="247" actId="13926"/>
        <pc:sldMkLst>
          <pc:docMk/>
          <pc:sldMk cId="2684295102" sldId="333"/>
        </pc:sldMkLst>
        <pc:spChg chg="add mod">
          <ac:chgData name="Sudhanshu Gupta" userId="02d9610fb3a29086" providerId="OrgId" clId="{8446EE6A-B956-40FD-8040-AFEB9FC0B1B4}" dt="2019-09-17T13:51:37.636" v="247" actId="13926"/>
          <ac:spMkLst>
            <pc:docMk/>
            <pc:sldMk cId="2684295102" sldId="333"/>
            <ac:spMk id="2" creationId="{5E64F6FE-BD39-42A0-9CB9-147A6165D5C5}"/>
          </ac:spMkLst>
        </pc:spChg>
      </pc:sldChg>
      <pc:sldChg chg="addSp delSp modSp add mod setBg">
        <pc:chgData name="Sudhanshu Gupta" userId="02d9610fb3a29086" providerId="OrgId" clId="{8446EE6A-B956-40FD-8040-AFEB9FC0B1B4}" dt="2019-09-17T13:59:44.159" v="268" actId="26606"/>
        <pc:sldMkLst>
          <pc:docMk/>
          <pc:sldMk cId="104637292" sldId="334"/>
        </pc:sldMkLst>
        <pc:spChg chg="add mod ord">
          <ac:chgData name="Sudhanshu Gupta" userId="02d9610fb3a29086" providerId="OrgId" clId="{8446EE6A-B956-40FD-8040-AFEB9FC0B1B4}" dt="2019-09-17T13:59:44.159" v="268" actId="26606"/>
          <ac:spMkLst>
            <pc:docMk/>
            <pc:sldMk cId="104637292" sldId="334"/>
            <ac:spMk id="2" creationId="{A262675F-CF65-4B9D-938A-B48B4D08FCF1}"/>
          </ac:spMkLst>
        </pc:spChg>
        <pc:spChg chg="add del">
          <ac:chgData name="Sudhanshu Gupta" userId="02d9610fb3a29086" providerId="OrgId" clId="{8446EE6A-B956-40FD-8040-AFEB9FC0B1B4}" dt="2019-09-17T13:59:10.100" v="258" actId="26606"/>
          <ac:spMkLst>
            <pc:docMk/>
            <pc:sldMk cId="104637292" sldId="334"/>
            <ac:spMk id="71" creationId="{9F4444CE-BC8D-4D61-B303-4C05614E62AB}"/>
          </ac:spMkLst>
        </pc:spChg>
        <pc:spChg chg="add del">
          <ac:chgData name="Sudhanshu Gupta" userId="02d9610fb3a29086" providerId="OrgId" clId="{8446EE6A-B956-40FD-8040-AFEB9FC0B1B4}" dt="2019-09-17T13:59:10.100" v="258" actId="26606"/>
          <ac:spMkLst>
            <pc:docMk/>
            <pc:sldMk cId="104637292" sldId="334"/>
            <ac:spMk id="73" creationId="{62423CA5-E2E1-4789-B759-9906C1C94063}"/>
          </ac:spMkLst>
        </pc:spChg>
        <pc:spChg chg="add del">
          <ac:chgData name="Sudhanshu Gupta" userId="02d9610fb3a29086" providerId="OrgId" clId="{8446EE6A-B956-40FD-8040-AFEB9FC0B1B4}" dt="2019-09-17T13:59:10.100" v="258" actId="26606"/>
          <ac:spMkLst>
            <pc:docMk/>
            <pc:sldMk cId="104637292" sldId="334"/>
            <ac:spMk id="75" creationId="{73772B81-181F-48B7-8826-4D9686D15DF5}"/>
          </ac:spMkLst>
        </pc:spChg>
        <pc:spChg chg="add del">
          <ac:chgData name="Sudhanshu Gupta" userId="02d9610fb3a29086" providerId="OrgId" clId="{8446EE6A-B956-40FD-8040-AFEB9FC0B1B4}" dt="2019-09-17T13:59:10.100" v="258" actId="26606"/>
          <ac:spMkLst>
            <pc:docMk/>
            <pc:sldMk cId="104637292" sldId="334"/>
            <ac:spMk id="77" creationId="{B2205F6E-03C6-4E92-877C-E2482F6599AA}"/>
          </ac:spMkLst>
        </pc:spChg>
        <pc:spChg chg="add del">
          <ac:chgData name="Sudhanshu Gupta" userId="02d9610fb3a29086" providerId="OrgId" clId="{8446EE6A-B956-40FD-8040-AFEB9FC0B1B4}" dt="2019-09-17T13:59:16.131" v="262" actId="26606"/>
          <ac:spMkLst>
            <pc:docMk/>
            <pc:sldMk cId="104637292" sldId="334"/>
            <ac:spMk id="79" creationId="{7E018740-5C2B-4A41-AC1A-7E68D1EC1954}"/>
          </ac:spMkLst>
        </pc:spChg>
        <pc:spChg chg="add del">
          <ac:chgData name="Sudhanshu Gupta" userId="02d9610fb3a29086" providerId="OrgId" clId="{8446EE6A-B956-40FD-8040-AFEB9FC0B1B4}" dt="2019-09-17T13:59:16.131" v="262" actId="26606"/>
          <ac:spMkLst>
            <pc:docMk/>
            <pc:sldMk cId="104637292" sldId="334"/>
            <ac:spMk id="81" creationId="{166F75A4-C475-4941-8EE2-B80A06A2C1BB}"/>
          </ac:spMkLst>
        </pc:spChg>
        <pc:spChg chg="add del">
          <ac:chgData name="Sudhanshu Gupta" userId="02d9610fb3a29086" providerId="OrgId" clId="{8446EE6A-B956-40FD-8040-AFEB9FC0B1B4}" dt="2019-09-17T13:59:16.131" v="262" actId="26606"/>
          <ac:spMkLst>
            <pc:docMk/>
            <pc:sldMk cId="104637292" sldId="334"/>
            <ac:spMk id="83" creationId="{A032553A-72E8-4B0D-8405-FF9771C9AF05}"/>
          </ac:spMkLst>
        </pc:spChg>
        <pc:spChg chg="add del">
          <ac:chgData name="Sudhanshu Gupta" userId="02d9610fb3a29086" providerId="OrgId" clId="{8446EE6A-B956-40FD-8040-AFEB9FC0B1B4}" dt="2019-09-17T13:59:16.131" v="262" actId="26606"/>
          <ac:spMkLst>
            <pc:docMk/>
            <pc:sldMk cId="104637292" sldId="334"/>
            <ac:spMk id="85" creationId="{765800AC-C3B9-498E-87BC-29FAE4C76B21}"/>
          </ac:spMkLst>
        </pc:spChg>
        <pc:spChg chg="add del">
          <ac:chgData name="Sudhanshu Gupta" userId="02d9610fb3a29086" providerId="OrgId" clId="{8446EE6A-B956-40FD-8040-AFEB9FC0B1B4}" dt="2019-09-17T13:59:16.131" v="262" actId="26606"/>
          <ac:spMkLst>
            <pc:docMk/>
            <pc:sldMk cId="104637292" sldId="334"/>
            <ac:spMk id="87" creationId="{1F9D6ACB-2FF4-49F9-978A-E0D5327FC635}"/>
          </ac:spMkLst>
        </pc:spChg>
        <pc:spChg chg="add del">
          <ac:chgData name="Sudhanshu Gupta" userId="02d9610fb3a29086" providerId="OrgId" clId="{8446EE6A-B956-40FD-8040-AFEB9FC0B1B4}" dt="2019-09-17T13:59:16.131" v="262" actId="26606"/>
          <ac:spMkLst>
            <pc:docMk/>
            <pc:sldMk cId="104637292" sldId="334"/>
            <ac:spMk id="89" creationId="{A5EC319D-0FEA-4B95-A3EA-01E35672C95B}"/>
          </ac:spMkLst>
        </pc:spChg>
        <pc:spChg chg="add del">
          <ac:chgData name="Sudhanshu Gupta" userId="02d9610fb3a29086" providerId="OrgId" clId="{8446EE6A-B956-40FD-8040-AFEB9FC0B1B4}" dt="2019-09-17T13:59:16.131" v="262" actId="26606"/>
          <ac:spMkLst>
            <pc:docMk/>
            <pc:sldMk cId="104637292" sldId="334"/>
            <ac:spMk id="4100" creationId="{A65AC7D1-EAA9-48F5-B509-60A7F50BF703}"/>
          </ac:spMkLst>
        </pc:spChg>
        <pc:spChg chg="add del">
          <ac:chgData name="Sudhanshu Gupta" userId="02d9610fb3a29086" providerId="OrgId" clId="{8446EE6A-B956-40FD-8040-AFEB9FC0B1B4}" dt="2019-09-17T13:59:16.131" v="262" actId="26606"/>
          <ac:spMkLst>
            <pc:docMk/>
            <pc:sldMk cId="104637292" sldId="334"/>
            <ac:spMk id="4101" creationId="{D6320AF9-619A-4175-865B-5663E1AEF4C5}"/>
          </ac:spMkLst>
        </pc:spChg>
        <pc:spChg chg="add del">
          <ac:chgData name="Sudhanshu Gupta" userId="02d9610fb3a29086" providerId="OrgId" clId="{8446EE6A-B956-40FD-8040-AFEB9FC0B1B4}" dt="2019-09-17T13:59:22.050" v="264" actId="26606"/>
          <ac:spMkLst>
            <pc:docMk/>
            <pc:sldMk cId="104637292" sldId="334"/>
            <ac:spMk id="4107" creationId="{3F088236-D655-4F88-B238-E16762358025}"/>
          </ac:spMkLst>
        </pc:spChg>
        <pc:spChg chg="add del">
          <ac:chgData name="Sudhanshu Gupta" userId="02d9610fb3a29086" providerId="OrgId" clId="{8446EE6A-B956-40FD-8040-AFEB9FC0B1B4}" dt="2019-09-17T13:59:22.050" v="264" actId="26606"/>
          <ac:spMkLst>
            <pc:docMk/>
            <pc:sldMk cId="104637292" sldId="334"/>
            <ac:spMk id="4108" creationId="{3DAC0C92-199E-475C-9390-119A9B027276}"/>
          </ac:spMkLst>
        </pc:spChg>
        <pc:spChg chg="add del">
          <ac:chgData name="Sudhanshu Gupta" userId="02d9610fb3a29086" providerId="OrgId" clId="{8446EE6A-B956-40FD-8040-AFEB9FC0B1B4}" dt="2019-09-17T13:59:22.050" v="264" actId="26606"/>
          <ac:spMkLst>
            <pc:docMk/>
            <pc:sldMk cId="104637292" sldId="334"/>
            <ac:spMk id="4109" creationId="{C4CFB339-0ED8-4FE2-9EF1-6D1375B8499B}"/>
          </ac:spMkLst>
        </pc:spChg>
        <pc:spChg chg="add del">
          <ac:chgData name="Sudhanshu Gupta" userId="02d9610fb3a29086" providerId="OrgId" clId="{8446EE6A-B956-40FD-8040-AFEB9FC0B1B4}" dt="2019-09-17T13:59:22.050" v="264" actId="26606"/>
          <ac:spMkLst>
            <pc:docMk/>
            <pc:sldMk cId="104637292" sldId="334"/>
            <ac:spMk id="4110" creationId="{31896C80-2069-4431-9C19-83B913734490}"/>
          </ac:spMkLst>
        </pc:spChg>
        <pc:spChg chg="add del">
          <ac:chgData name="Sudhanshu Gupta" userId="02d9610fb3a29086" providerId="OrgId" clId="{8446EE6A-B956-40FD-8040-AFEB9FC0B1B4}" dt="2019-09-17T13:59:22.050" v="264" actId="26606"/>
          <ac:spMkLst>
            <pc:docMk/>
            <pc:sldMk cId="104637292" sldId="334"/>
            <ac:spMk id="4111" creationId="{BF120A21-0841-4823-B0C4-28AEBCEF9B78}"/>
          </ac:spMkLst>
        </pc:spChg>
        <pc:spChg chg="add del">
          <ac:chgData name="Sudhanshu Gupta" userId="02d9610fb3a29086" providerId="OrgId" clId="{8446EE6A-B956-40FD-8040-AFEB9FC0B1B4}" dt="2019-09-17T13:59:22.050" v="264" actId="26606"/>
          <ac:spMkLst>
            <pc:docMk/>
            <pc:sldMk cId="104637292" sldId="334"/>
            <ac:spMk id="4112" creationId="{DBB05BAE-BBD3-4289-899F-A6851503C6B0}"/>
          </ac:spMkLst>
        </pc:spChg>
        <pc:spChg chg="add del">
          <ac:chgData name="Sudhanshu Gupta" userId="02d9610fb3a29086" providerId="OrgId" clId="{8446EE6A-B956-40FD-8040-AFEB9FC0B1B4}" dt="2019-09-17T13:59:22.050" v="264" actId="26606"/>
          <ac:spMkLst>
            <pc:docMk/>
            <pc:sldMk cId="104637292" sldId="334"/>
            <ac:spMk id="4113" creationId="{9874D11C-36F5-4BBE-A490-019A54E953B0}"/>
          </ac:spMkLst>
        </pc:spChg>
        <pc:picChg chg="add mod">
          <ac:chgData name="Sudhanshu Gupta" userId="02d9610fb3a29086" providerId="OrgId" clId="{8446EE6A-B956-40FD-8040-AFEB9FC0B1B4}" dt="2019-09-17T13:59:44.159" v="268" actId="26606"/>
          <ac:picMkLst>
            <pc:docMk/>
            <pc:sldMk cId="104637292" sldId="334"/>
            <ac:picMk id="4098" creationId="{97F0BCEF-C589-4FCC-B345-821EB2465943}"/>
          </ac:picMkLst>
        </pc:picChg>
        <pc:cxnChg chg="add del">
          <ac:chgData name="Sudhanshu Gupta" userId="02d9610fb3a29086" providerId="OrgId" clId="{8446EE6A-B956-40FD-8040-AFEB9FC0B1B4}" dt="2019-09-17T13:59:16.131" v="262" actId="26606"/>
          <ac:cxnSpMkLst>
            <pc:docMk/>
            <pc:sldMk cId="104637292" sldId="334"/>
            <ac:cxnSpMk id="4102" creationId="{063B6EC6-D752-4EE7-908B-F8F19E8C7FEA}"/>
          </ac:cxnSpMkLst>
        </pc:cxnChg>
        <pc:cxnChg chg="add del">
          <ac:chgData name="Sudhanshu Gupta" userId="02d9610fb3a29086" providerId="OrgId" clId="{8446EE6A-B956-40FD-8040-AFEB9FC0B1B4}" dt="2019-09-17T13:59:16.131" v="262" actId="26606"/>
          <ac:cxnSpMkLst>
            <pc:docMk/>
            <pc:sldMk cId="104637292" sldId="334"/>
            <ac:cxnSpMk id="4103" creationId="{EFECD4E8-AD3E-4228-82A2-9461958EA94D}"/>
          </ac:cxnSpMkLst>
        </pc:cxnChg>
        <pc:cxnChg chg="add del">
          <ac:chgData name="Sudhanshu Gupta" userId="02d9610fb3a29086" providerId="OrgId" clId="{8446EE6A-B956-40FD-8040-AFEB9FC0B1B4}" dt="2019-09-17T13:59:22.050" v="264" actId="26606"/>
          <ac:cxnSpMkLst>
            <pc:docMk/>
            <pc:sldMk cId="104637292" sldId="334"/>
            <ac:cxnSpMk id="4105" creationId="{64FA5DFF-7FE6-4855-84E6-DFA78EE978BD}"/>
          </ac:cxnSpMkLst>
        </pc:cxnChg>
        <pc:cxnChg chg="add del">
          <ac:chgData name="Sudhanshu Gupta" userId="02d9610fb3a29086" providerId="OrgId" clId="{8446EE6A-B956-40FD-8040-AFEB9FC0B1B4}" dt="2019-09-17T13:59:22.050" v="264" actId="26606"/>
          <ac:cxnSpMkLst>
            <pc:docMk/>
            <pc:sldMk cId="104637292" sldId="334"/>
            <ac:cxnSpMk id="4106" creationId="{2AFD8CBA-54A3-4363-991B-B9C631BBFA74}"/>
          </ac:cxnSpMkLst>
        </pc:cxnChg>
      </pc:sldChg>
      <pc:sldChg chg="addSp modSp add">
        <pc:chgData name="Sudhanshu Gupta" userId="02d9610fb3a29086" providerId="OrgId" clId="{8446EE6A-B956-40FD-8040-AFEB9FC0B1B4}" dt="2019-09-17T14:13:40.339" v="316"/>
        <pc:sldMkLst>
          <pc:docMk/>
          <pc:sldMk cId="2258963348" sldId="335"/>
        </pc:sldMkLst>
        <pc:spChg chg="add mod">
          <ac:chgData name="Sudhanshu Gupta" userId="02d9610fb3a29086" providerId="OrgId" clId="{8446EE6A-B956-40FD-8040-AFEB9FC0B1B4}" dt="2019-09-17T14:13:40.339" v="316"/>
          <ac:spMkLst>
            <pc:docMk/>
            <pc:sldMk cId="2258963348" sldId="335"/>
            <ac:spMk id="2" creationId="{A10007BC-46A6-4421-83FE-1F9E0642AAA8}"/>
          </ac:spMkLst>
        </pc:spChg>
      </pc:sldChg>
      <pc:sldChg chg="addSp modSp add">
        <pc:chgData name="Sudhanshu Gupta" userId="02d9610fb3a29086" providerId="OrgId" clId="{8446EE6A-B956-40FD-8040-AFEB9FC0B1B4}" dt="2019-09-17T14:01:27.273" v="274" actId="1076"/>
        <pc:sldMkLst>
          <pc:docMk/>
          <pc:sldMk cId="3134516801" sldId="336"/>
        </pc:sldMkLst>
        <pc:spChg chg="add mod">
          <ac:chgData name="Sudhanshu Gupta" userId="02d9610fb3a29086" providerId="OrgId" clId="{8446EE6A-B956-40FD-8040-AFEB9FC0B1B4}" dt="2019-09-17T14:00:48.032" v="272" actId="14100"/>
          <ac:spMkLst>
            <pc:docMk/>
            <pc:sldMk cId="3134516801" sldId="336"/>
            <ac:spMk id="2" creationId="{990C8B8D-4509-42DA-A0E3-1B4E58DA440F}"/>
          </ac:spMkLst>
        </pc:spChg>
        <pc:picChg chg="add mod">
          <ac:chgData name="Sudhanshu Gupta" userId="02d9610fb3a29086" providerId="OrgId" clId="{8446EE6A-B956-40FD-8040-AFEB9FC0B1B4}" dt="2019-09-17T14:01:27.273" v="274" actId="1076"/>
          <ac:picMkLst>
            <pc:docMk/>
            <pc:sldMk cId="3134516801" sldId="336"/>
            <ac:picMk id="5122" creationId="{7BCF1CDB-B7A9-4726-B023-6E812FF8B5EB}"/>
          </ac:picMkLst>
        </pc:picChg>
      </pc:sldChg>
      <pc:sldChg chg="addSp modSp add">
        <pc:chgData name="Sudhanshu Gupta" userId="02d9610fb3a29086" providerId="OrgId" clId="{8446EE6A-B956-40FD-8040-AFEB9FC0B1B4}" dt="2019-09-17T14:02:22.028" v="280" actId="1076"/>
        <pc:sldMkLst>
          <pc:docMk/>
          <pc:sldMk cId="4225311647" sldId="337"/>
        </pc:sldMkLst>
        <pc:spChg chg="add mod">
          <ac:chgData name="Sudhanshu Gupta" userId="02d9610fb3a29086" providerId="OrgId" clId="{8446EE6A-B956-40FD-8040-AFEB9FC0B1B4}" dt="2019-09-17T14:02:09.787" v="277" actId="14100"/>
          <ac:spMkLst>
            <pc:docMk/>
            <pc:sldMk cId="4225311647" sldId="337"/>
            <ac:spMk id="2" creationId="{6C18B22F-9740-4BFC-A318-49EACBBA6FC9}"/>
          </ac:spMkLst>
        </pc:spChg>
        <pc:picChg chg="add mod">
          <ac:chgData name="Sudhanshu Gupta" userId="02d9610fb3a29086" providerId="OrgId" clId="{8446EE6A-B956-40FD-8040-AFEB9FC0B1B4}" dt="2019-09-17T14:02:22.028" v="280" actId="1076"/>
          <ac:picMkLst>
            <pc:docMk/>
            <pc:sldMk cId="4225311647" sldId="337"/>
            <ac:picMk id="6146" creationId="{7552EE3A-1FF2-4F13-94DC-E05A9A95CE0A}"/>
          </ac:picMkLst>
        </pc:picChg>
      </pc:sldChg>
      <pc:sldChg chg="addSp modSp add">
        <pc:chgData name="Sudhanshu Gupta" userId="02d9610fb3a29086" providerId="OrgId" clId="{8446EE6A-B956-40FD-8040-AFEB9FC0B1B4}" dt="2019-09-17T14:05:04.096" v="289" actId="1076"/>
        <pc:sldMkLst>
          <pc:docMk/>
          <pc:sldMk cId="3534536929" sldId="338"/>
        </pc:sldMkLst>
        <pc:spChg chg="add mod">
          <ac:chgData name="Sudhanshu Gupta" userId="02d9610fb3a29086" providerId="OrgId" clId="{8446EE6A-B956-40FD-8040-AFEB9FC0B1B4}" dt="2019-09-17T14:04:53.037" v="286" actId="1076"/>
          <ac:spMkLst>
            <pc:docMk/>
            <pc:sldMk cId="3534536929" sldId="338"/>
            <ac:spMk id="2" creationId="{4CB99783-F204-46D2-94EB-59EEDEF31B82}"/>
          </ac:spMkLst>
        </pc:spChg>
        <pc:picChg chg="add mod">
          <ac:chgData name="Sudhanshu Gupta" userId="02d9610fb3a29086" providerId="OrgId" clId="{8446EE6A-B956-40FD-8040-AFEB9FC0B1B4}" dt="2019-09-17T14:05:04.096" v="289" actId="1076"/>
          <ac:picMkLst>
            <pc:docMk/>
            <pc:sldMk cId="3534536929" sldId="338"/>
            <ac:picMk id="7170" creationId="{FEE9F6CA-0516-4D60-ACC0-1F428E3A985B}"/>
          </ac:picMkLst>
        </pc:picChg>
      </pc:sldChg>
      <pc:sldChg chg="addSp modSp add">
        <pc:chgData name="Sudhanshu Gupta" userId="02d9610fb3a29086" providerId="OrgId" clId="{8446EE6A-B956-40FD-8040-AFEB9FC0B1B4}" dt="2019-09-17T14:09:43.115" v="296" actId="1076"/>
        <pc:sldMkLst>
          <pc:docMk/>
          <pc:sldMk cId="2967766690" sldId="339"/>
        </pc:sldMkLst>
        <pc:spChg chg="add mod">
          <ac:chgData name="Sudhanshu Gupta" userId="02d9610fb3a29086" providerId="OrgId" clId="{8446EE6A-B956-40FD-8040-AFEB9FC0B1B4}" dt="2019-09-17T14:09:27.139" v="292" actId="14100"/>
          <ac:spMkLst>
            <pc:docMk/>
            <pc:sldMk cId="2967766690" sldId="339"/>
            <ac:spMk id="2" creationId="{22B7F57A-710B-4AA2-B8F0-6F492829ACC6}"/>
          </ac:spMkLst>
        </pc:spChg>
        <pc:picChg chg="add mod">
          <ac:chgData name="Sudhanshu Gupta" userId="02d9610fb3a29086" providerId="OrgId" clId="{8446EE6A-B956-40FD-8040-AFEB9FC0B1B4}" dt="2019-09-17T14:09:43.115" v="296" actId="1076"/>
          <ac:picMkLst>
            <pc:docMk/>
            <pc:sldMk cId="2967766690" sldId="339"/>
            <ac:picMk id="8194" creationId="{0456D115-8711-4B42-89F7-A84FE8613218}"/>
          </ac:picMkLst>
        </pc:picChg>
      </pc:sldChg>
      <pc:sldChg chg="addSp delSp modSp add">
        <pc:chgData name="Sudhanshu Gupta" userId="02d9610fb3a29086" providerId="OrgId" clId="{8446EE6A-B956-40FD-8040-AFEB9FC0B1B4}" dt="2019-09-17T14:15:13.723" v="322"/>
        <pc:sldMkLst>
          <pc:docMk/>
          <pc:sldMk cId="2399131843" sldId="340"/>
        </pc:sldMkLst>
        <pc:spChg chg="add del mod">
          <ac:chgData name="Sudhanshu Gupta" userId="02d9610fb3a29086" providerId="OrgId" clId="{8446EE6A-B956-40FD-8040-AFEB9FC0B1B4}" dt="2019-09-17T14:13:02.119" v="312" actId="478"/>
          <ac:spMkLst>
            <pc:docMk/>
            <pc:sldMk cId="2399131843" sldId="340"/>
            <ac:spMk id="3" creationId="{AE916382-4FB8-4250-945B-34EF561B554C}"/>
          </ac:spMkLst>
        </pc:spChg>
        <pc:spChg chg="add mod">
          <ac:chgData name="Sudhanshu Gupta" userId="02d9610fb3a29086" providerId="OrgId" clId="{8446EE6A-B956-40FD-8040-AFEB9FC0B1B4}" dt="2019-09-17T14:13:59.728" v="319" actId="1076"/>
          <ac:spMkLst>
            <pc:docMk/>
            <pc:sldMk cId="2399131843" sldId="340"/>
            <ac:spMk id="4" creationId="{73F0DB17-741C-41CE-8C36-9BC2D005D58D}"/>
          </ac:spMkLst>
        </pc:spChg>
        <pc:spChg chg="add mod">
          <ac:chgData name="Sudhanshu Gupta" userId="02d9610fb3a29086" providerId="OrgId" clId="{8446EE6A-B956-40FD-8040-AFEB9FC0B1B4}" dt="2019-09-17T14:14:10.306" v="321" actId="13926"/>
          <ac:spMkLst>
            <pc:docMk/>
            <pc:sldMk cId="2399131843" sldId="340"/>
            <ac:spMk id="5" creationId="{8FF15FC2-DB73-411C-8293-7940ABE07A76}"/>
          </ac:spMkLst>
        </pc:spChg>
        <pc:graphicFrameChg chg="add mod modGraphic">
          <ac:chgData name="Sudhanshu Gupta" userId="02d9610fb3a29086" providerId="OrgId" clId="{8446EE6A-B956-40FD-8040-AFEB9FC0B1B4}" dt="2019-09-17T14:15:13.723" v="322"/>
          <ac:graphicFrameMkLst>
            <pc:docMk/>
            <pc:sldMk cId="2399131843" sldId="340"/>
            <ac:graphicFrameMk id="2" creationId="{359289B1-7DC7-445C-BD49-65F7A320AF1B}"/>
          </ac:graphicFrameMkLst>
        </pc:graphicFrameChg>
      </pc:sldChg>
      <pc:sldChg chg="addSp modSp add">
        <pc:chgData name="Sudhanshu Gupta" userId="02d9610fb3a29086" providerId="OrgId" clId="{8446EE6A-B956-40FD-8040-AFEB9FC0B1B4}" dt="2019-09-17T14:15:27.724" v="324" actId="1076"/>
        <pc:sldMkLst>
          <pc:docMk/>
          <pc:sldMk cId="3966906254" sldId="341"/>
        </pc:sldMkLst>
        <pc:graphicFrameChg chg="add mod">
          <ac:chgData name="Sudhanshu Gupta" userId="02d9610fb3a29086" providerId="OrgId" clId="{8446EE6A-B956-40FD-8040-AFEB9FC0B1B4}" dt="2019-09-17T14:15:27.724" v="324" actId="1076"/>
          <ac:graphicFrameMkLst>
            <pc:docMk/>
            <pc:sldMk cId="3966906254" sldId="341"/>
            <ac:graphicFrameMk id="2" creationId="{77E2F0F7-CEF7-4D43-9E5E-209915212316}"/>
          </ac:graphicFrameMkLst>
        </pc:graphicFrameChg>
      </pc:sldChg>
      <pc:sldChg chg="addSp modSp add">
        <pc:chgData name="Sudhanshu Gupta" userId="02d9610fb3a29086" providerId="OrgId" clId="{8446EE6A-B956-40FD-8040-AFEB9FC0B1B4}" dt="2019-09-17T14:30:35.666" v="458" actId="1035"/>
        <pc:sldMkLst>
          <pc:docMk/>
          <pc:sldMk cId="607338634" sldId="342"/>
        </pc:sldMkLst>
        <pc:spChg chg="add mod">
          <ac:chgData name="Sudhanshu Gupta" userId="02d9610fb3a29086" providerId="OrgId" clId="{8446EE6A-B956-40FD-8040-AFEB9FC0B1B4}" dt="2019-09-17T14:30:25.447" v="429" actId="6549"/>
          <ac:spMkLst>
            <pc:docMk/>
            <pc:sldMk cId="607338634" sldId="342"/>
            <ac:spMk id="2" creationId="{44289C44-3890-440C-B0F2-FC45F9984725}"/>
          </ac:spMkLst>
        </pc:spChg>
        <pc:picChg chg="add mod">
          <ac:chgData name="Sudhanshu Gupta" userId="02d9610fb3a29086" providerId="OrgId" clId="{8446EE6A-B956-40FD-8040-AFEB9FC0B1B4}" dt="2019-09-17T14:30:35.666" v="458" actId="1035"/>
          <ac:picMkLst>
            <pc:docMk/>
            <pc:sldMk cId="607338634" sldId="342"/>
            <ac:picMk id="10242" creationId="{CA22BE3B-471A-4240-AAB4-CE428D1A5951}"/>
          </ac:picMkLst>
        </pc:picChg>
      </pc:sldChg>
    </pc:docChg>
  </pc:docChgLst>
  <pc:docChgLst>
    <pc:chgData name="Sudhanshu Gupta" userId="02d9610fb3a29086" providerId="OrgId" clId="{E773A6CF-CB15-4D20-8248-FC389F599256}"/>
    <pc:docChg chg="undo custSel addSld delSld modSld sldOrd">
      <pc:chgData name="Sudhanshu Gupta" userId="02d9610fb3a29086" providerId="OrgId" clId="{E773A6CF-CB15-4D20-8248-FC389F599256}" dt="2019-07-08T06:37:41.662" v="770" actId="6549"/>
      <pc:docMkLst>
        <pc:docMk/>
      </pc:docMkLst>
      <pc:sldChg chg="modSp">
        <pc:chgData name="Sudhanshu Gupta" userId="02d9610fb3a29086" providerId="OrgId" clId="{E773A6CF-CB15-4D20-8248-FC389F599256}" dt="2019-07-08T03:50:35.166" v="178" actId="207"/>
        <pc:sldMkLst>
          <pc:docMk/>
          <pc:sldMk cId="3750661658" sldId="256"/>
        </pc:sldMkLst>
        <pc:spChg chg="mod">
          <ac:chgData name="Sudhanshu Gupta" userId="02d9610fb3a29086" providerId="OrgId" clId="{E773A6CF-CB15-4D20-8248-FC389F599256}" dt="2019-07-08T03:50:35.166" v="178" actId="207"/>
          <ac:spMkLst>
            <pc:docMk/>
            <pc:sldMk cId="3750661658" sldId="256"/>
            <ac:spMk id="2" creationId="{00000000-0000-0000-0000-000000000000}"/>
          </ac:spMkLst>
        </pc:spChg>
        <pc:spChg chg="mod">
          <ac:chgData name="Sudhanshu Gupta" userId="02d9610fb3a29086" providerId="OrgId" clId="{E773A6CF-CB15-4D20-8248-FC389F599256}" dt="2019-07-08T03:50:17.638" v="177" actId="20577"/>
          <ac:spMkLst>
            <pc:docMk/>
            <pc:sldMk cId="3750661658" sldId="256"/>
            <ac:spMk id="3" creationId="{00000000-0000-0000-0000-000000000000}"/>
          </ac:spMkLst>
        </pc:spChg>
      </pc:sldChg>
      <pc:sldChg chg="modSp">
        <pc:chgData name="Sudhanshu Gupta" userId="02d9610fb3a29086" providerId="OrgId" clId="{E773A6CF-CB15-4D20-8248-FC389F599256}" dt="2019-07-08T06:37:41.662" v="770" actId="6549"/>
        <pc:sldMkLst>
          <pc:docMk/>
          <pc:sldMk cId="3519467716" sldId="278"/>
        </pc:sldMkLst>
        <pc:spChg chg="mod">
          <ac:chgData name="Sudhanshu Gupta" userId="02d9610fb3a29086" providerId="OrgId" clId="{E773A6CF-CB15-4D20-8248-FC389F599256}" dt="2019-07-08T06:37:41.662" v="770" actId="6549"/>
          <ac:spMkLst>
            <pc:docMk/>
            <pc:sldMk cId="3519467716" sldId="278"/>
            <ac:spMk id="2" creationId="{00000000-0000-0000-0000-000000000000}"/>
          </ac:spMkLst>
        </pc:spChg>
      </pc:sldChg>
    </pc:docChg>
  </pc:docChgLst>
  <pc:docChgLst>
    <pc:chgData name="Sudhanshu Gupta" userId="02d9610fb3a29086" providerId="OrgId" clId="{F93DFE4F-A0BE-41E6-95F0-471CB93A80D1}"/>
    <pc:docChg chg="undo custSel addSld delSld modSld">
      <pc:chgData name="Sudhanshu Gupta" userId="02d9610fb3a29086" providerId="OrgId" clId="{F93DFE4F-A0BE-41E6-95F0-471CB93A80D1}" dt="2019-08-27T09:00:17.241" v="2460" actId="1076"/>
      <pc:docMkLst>
        <pc:docMk/>
      </pc:docMkLst>
      <pc:sldChg chg="addSp modSp">
        <pc:chgData name="Sudhanshu Gupta" userId="02d9610fb3a29086" providerId="OrgId" clId="{F93DFE4F-A0BE-41E6-95F0-471CB93A80D1}" dt="2019-08-27T09:00:17.241" v="2460" actId="1076"/>
        <pc:sldMkLst>
          <pc:docMk/>
          <pc:sldMk cId="3750661658" sldId="256"/>
        </pc:sldMkLst>
        <pc:spChg chg="mod">
          <ac:chgData name="Sudhanshu Gupta" userId="02d9610fb3a29086" providerId="OrgId" clId="{F93DFE4F-A0BE-41E6-95F0-471CB93A80D1}" dt="2019-08-27T05:50:16.314" v="52" actId="20577"/>
          <ac:spMkLst>
            <pc:docMk/>
            <pc:sldMk cId="3750661658" sldId="256"/>
            <ac:spMk id="2" creationId="{00000000-0000-0000-0000-000000000000}"/>
          </ac:spMkLst>
        </pc:spChg>
        <pc:spChg chg="add mod">
          <ac:chgData name="Sudhanshu Gupta" userId="02d9610fb3a29086" providerId="OrgId" clId="{F93DFE4F-A0BE-41E6-95F0-471CB93A80D1}" dt="2019-08-27T09:00:17.241" v="2460" actId="1076"/>
          <ac:spMkLst>
            <pc:docMk/>
            <pc:sldMk cId="3750661658" sldId="256"/>
            <ac:spMk id="4" creationId="{1556B573-9F0C-44F4-B20E-6D89A7A78077}"/>
          </ac:spMkLst>
        </pc:spChg>
      </pc:sldChg>
      <pc:sldChg chg="modSp">
        <pc:chgData name="Sudhanshu Gupta" userId="02d9610fb3a29086" providerId="OrgId" clId="{F93DFE4F-A0BE-41E6-95F0-471CB93A80D1}" dt="2019-08-27T08:43:13.821" v="2417" actId="20577"/>
        <pc:sldMkLst>
          <pc:docMk/>
          <pc:sldMk cId="3519467716" sldId="278"/>
        </pc:sldMkLst>
        <pc:spChg chg="mod">
          <ac:chgData name="Sudhanshu Gupta" userId="02d9610fb3a29086" providerId="OrgId" clId="{F93DFE4F-A0BE-41E6-95F0-471CB93A80D1}" dt="2019-08-27T08:43:13.821" v="2417" actId="20577"/>
          <ac:spMkLst>
            <pc:docMk/>
            <pc:sldMk cId="3519467716" sldId="278"/>
            <ac:spMk id="2" creationId="{00000000-0000-0000-0000-000000000000}"/>
          </ac:spMkLst>
        </pc:spChg>
      </pc:sldChg>
      <pc:sldChg chg="modSp add">
        <pc:chgData name="Sudhanshu Gupta" userId="02d9610fb3a29086" providerId="OrgId" clId="{F93DFE4F-A0BE-41E6-95F0-471CB93A80D1}" dt="2019-08-27T08:23:34.628" v="1367" actId="5793"/>
        <pc:sldMkLst>
          <pc:docMk/>
          <pc:sldMk cId="3700257780" sldId="326"/>
        </pc:sldMkLst>
        <pc:spChg chg="mod">
          <ac:chgData name="Sudhanshu Gupta" userId="02d9610fb3a29086" providerId="OrgId" clId="{F93DFE4F-A0BE-41E6-95F0-471CB93A80D1}" dt="2019-08-27T08:23:12.746" v="1315" actId="20577"/>
          <ac:spMkLst>
            <pc:docMk/>
            <pc:sldMk cId="3700257780" sldId="326"/>
            <ac:spMk id="2" creationId="{8B54A435-F26B-402F-80DB-30626F6A51EC}"/>
          </ac:spMkLst>
        </pc:spChg>
        <pc:spChg chg="mod">
          <ac:chgData name="Sudhanshu Gupta" userId="02d9610fb3a29086" providerId="OrgId" clId="{F93DFE4F-A0BE-41E6-95F0-471CB93A80D1}" dt="2019-08-27T08:23:34.628" v="1367" actId="5793"/>
          <ac:spMkLst>
            <pc:docMk/>
            <pc:sldMk cId="3700257780" sldId="326"/>
            <ac:spMk id="3" creationId="{90A9388C-E618-4AE5-9514-C65EBA72B4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ericsson.com/assets/local/publications/ericsson-technology-review/docs/2017/designing-for-the-future---the-5g-nr-physical-layer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haretechnote.com/html/5G/5G_FrameStructur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sciencedirect.com/topics/engineering/cyclic-prefi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236" y="2404534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Slots &amp; Symbols</a:t>
            </a:r>
            <a:br>
              <a:rPr lang="en-US" dirty="0"/>
            </a:br>
            <a:r>
              <a:rPr lang="en-US" dirty="0"/>
              <a:t>Unleashed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9629" y="5070740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Presenter : </a:t>
            </a:r>
          </a:p>
          <a:p>
            <a:r>
              <a:rPr lang="en-US" dirty="0"/>
              <a:t>Sudhanshu Gupta</a:t>
            </a:r>
          </a:p>
          <a:p>
            <a:r>
              <a:rPr lang="en-US" dirty="0"/>
              <a:t>BSP SW Team</a:t>
            </a:r>
          </a:p>
        </p:txBody>
      </p:sp>
    </p:spTree>
    <p:extLst>
      <p:ext uri="{BB962C8B-B14F-4D97-AF65-F5344CB8AC3E}">
        <p14:creationId xmlns:p14="http://schemas.microsoft.com/office/powerpoint/2010/main" val="375066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18B22F-9740-4BFC-A318-49EACBBA6FC9}"/>
              </a:ext>
            </a:extLst>
          </p:cNvPr>
          <p:cNvSpPr/>
          <p:nvPr/>
        </p:nvSpPr>
        <p:spPr>
          <a:xfrm>
            <a:off x="402455" y="328876"/>
            <a:ext cx="11466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&lt; Normal CP, Numerology = 2 &gt;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 this configuration, a subframe has 4 slots in it, it means a radio frame contains 40 slots in it. The number of OFDM symbols within a slot is 14.</a:t>
            </a:r>
          </a:p>
        </p:txBody>
      </p:sp>
      <p:pic>
        <p:nvPicPr>
          <p:cNvPr id="6146" name="Picture 2" descr="&lt; 38.211 &#10;Table 4.3.2-1 &gt; &#10;1 radio frame &#10;10 subframe &#10;1 ms &#10;40 slots &#10;10 ms &#10;1 slots &#10;1 subframe &#10;=14 symbos &#10;4 slots — &#10;0.25 ms &#10;eee ">
            <a:extLst>
              <a:ext uri="{FF2B5EF4-FFF2-40B4-BE49-F238E27FC236}">
                <a16:creationId xmlns:a16="http://schemas.microsoft.com/office/drawing/2014/main" id="{7552EE3A-1FF2-4F13-94DC-E05A9A95C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613" y="1529205"/>
            <a:ext cx="611505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31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B99783-F204-46D2-94EB-59EEDEF31B82}"/>
              </a:ext>
            </a:extLst>
          </p:cNvPr>
          <p:cNvSpPr/>
          <p:nvPr/>
        </p:nvSpPr>
        <p:spPr>
          <a:xfrm>
            <a:off x="242654" y="181499"/>
            <a:ext cx="113515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&lt; Normal CP, Numerology = 3 &gt;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 this configuration, a 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subframe has 8 slots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in it, it means a 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radio frame contains 80 slots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in it. The number of OFDM 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symbols within a slot is 14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</p:txBody>
      </p:sp>
      <p:pic>
        <p:nvPicPr>
          <p:cNvPr id="7170" name="Picture 2" descr="&lt; 38.211 - Table 4.3.2-1 &gt; &#10;1 radio frame = &#10;10 subframe — &#10;80 slots &#10;10 ms &#10;1 subframe — &#10;8 slots &#10;1 slots &#10;1 ms &#10;=14 symbos &#10;0.125 ms &#10;eee ">
            <a:extLst>
              <a:ext uri="{FF2B5EF4-FFF2-40B4-BE49-F238E27FC236}">
                <a16:creationId xmlns:a16="http://schemas.microsoft.com/office/drawing/2014/main" id="{FEE9F6CA-0516-4D60-ACC0-1F428E3A9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240" y="1381828"/>
            <a:ext cx="5821440" cy="533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53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B7F57A-710B-4AA2-B8F0-6F492829ACC6}"/>
              </a:ext>
            </a:extLst>
          </p:cNvPr>
          <p:cNvSpPr/>
          <p:nvPr/>
        </p:nvSpPr>
        <p:spPr>
          <a:xfrm>
            <a:off x="340311" y="163743"/>
            <a:ext cx="1158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&lt; Normal CP, Numerology = 4 &gt;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 this configuration, a subframe has 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16 slots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in it, it means a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radio frame contains 160 slots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in it. The number of OFDM 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symbols within a slot is 14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</p:txBody>
      </p:sp>
      <p:pic>
        <p:nvPicPr>
          <p:cNvPr id="8194" name="Picture 2" descr="&lt; 38.211 - Table 4.3.2-1 &gt; &#10;1 radio frame &#10;10 subframe &#10;1 ms &#10;160 slots = &#10;10 ms &#10;1 subframe — &#10;1 slots &#10;eee &#10;16 slots = &#10;=14 symbos = &#10;0.0625 ms ">
            <a:extLst>
              <a:ext uri="{FF2B5EF4-FFF2-40B4-BE49-F238E27FC236}">
                <a16:creationId xmlns:a16="http://schemas.microsoft.com/office/drawing/2014/main" id="{0456D115-8711-4B42-89F7-A84FE8613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613" y="1364072"/>
            <a:ext cx="5544587" cy="533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76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0007BC-46A6-4421-83FE-1F9E0642AAA8}"/>
              </a:ext>
            </a:extLst>
          </p:cNvPr>
          <p:cNvSpPr/>
          <p:nvPr/>
        </p:nvSpPr>
        <p:spPr>
          <a:xfrm>
            <a:off x="500109" y="443567"/>
            <a:ext cx="903450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993300"/>
                </a:solidFill>
                <a:latin typeface="Verdana" panose="020B0604030504040204" pitchFamily="34" charset="0"/>
              </a:rPr>
              <a:t>Slot Format</a:t>
            </a:r>
            <a:endParaRPr lang="en-US" sz="1400" dirty="0">
              <a:solidFill>
                <a:srgbClr val="9933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r>
              <a:rPr lang="en-US" dirty="0">
                <a:latin typeface="Calibri" panose="020F0502020204030204" pitchFamily="34" charset="0"/>
              </a:rPr>
              <a:t>Slot Format indicates how each of symbols within a single slot is used. It defines which symbols are used for uplink and which symbols are used for downlink within a specific slot. In LTE TDD, if a subframe (equivalent to a Slot in NR) is configured for DL or UL, all of the symbols within the subframe should be used as DL or UL</a:t>
            </a:r>
          </a:p>
          <a:p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But in NR, the symbols within a slot can be configured in various ways as follows.</a:t>
            </a: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We don't need to use every symbols within a slot (this can be a similar concept in LAA subframe where only a part of subframes can be used for data transmission).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Single slot can be 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devided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into multiple segments of consecutive symbols that can be used for DL , UL or Flexible.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r>
              <a:rPr lang="en-US" dirty="0">
                <a:latin typeface="Calibri" panose="020F0502020204030204" pitchFamily="34" charset="0"/>
              </a:rPr>
              <a:t>Theoretically we can think of almost infinite number of possible combinations of DL symbol, UL symbol, Flexible Symbol within a slot, but 3GPP allows only 61 predefined symbol combination within a slot as in following table. </a:t>
            </a:r>
          </a:p>
        </p:txBody>
      </p:sp>
    </p:spTree>
    <p:extLst>
      <p:ext uri="{BB962C8B-B14F-4D97-AF65-F5344CB8AC3E}">
        <p14:creationId xmlns:p14="http://schemas.microsoft.com/office/powerpoint/2010/main" val="2258963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59289B1-7DC7-445C-BD49-65F7A320A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48983"/>
              </p:ext>
            </p:extLst>
          </p:nvPr>
        </p:nvGraphicFramePr>
        <p:xfrm>
          <a:off x="470518" y="642985"/>
          <a:ext cx="9441312" cy="5665436"/>
        </p:xfrm>
        <a:graphic>
          <a:graphicData uri="http://schemas.openxmlformats.org/drawingml/2006/table">
            <a:tbl>
              <a:tblPr/>
              <a:tblGrid>
                <a:gridCol w="631264">
                  <a:extLst>
                    <a:ext uri="{9D8B030D-6E8A-4147-A177-3AD203B41FA5}">
                      <a16:colId xmlns:a16="http://schemas.microsoft.com/office/drawing/2014/main" val="3086128937"/>
                    </a:ext>
                  </a:extLst>
                </a:gridCol>
                <a:gridCol w="882477">
                  <a:extLst>
                    <a:ext uri="{9D8B030D-6E8A-4147-A177-3AD203B41FA5}">
                      <a16:colId xmlns:a16="http://schemas.microsoft.com/office/drawing/2014/main" val="4065517758"/>
                    </a:ext>
                  </a:extLst>
                </a:gridCol>
                <a:gridCol w="715922">
                  <a:extLst>
                    <a:ext uri="{9D8B030D-6E8A-4147-A177-3AD203B41FA5}">
                      <a16:colId xmlns:a16="http://schemas.microsoft.com/office/drawing/2014/main" val="1247479595"/>
                    </a:ext>
                  </a:extLst>
                </a:gridCol>
                <a:gridCol w="613777">
                  <a:extLst>
                    <a:ext uri="{9D8B030D-6E8A-4147-A177-3AD203B41FA5}">
                      <a16:colId xmlns:a16="http://schemas.microsoft.com/office/drawing/2014/main" val="4082633737"/>
                    </a:ext>
                  </a:extLst>
                </a:gridCol>
                <a:gridCol w="613777">
                  <a:extLst>
                    <a:ext uri="{9D8B030D-6E8A-4147-A177-3AD203B41FA5}">
                      <a16:colId xmlns:a16="http://schemas.microsoft.com/office/drawing/2014/main" val="3329183294"/>
                    </a:ext>
                  </a:extLst>
                </a:gridCol>
                <a:gridCol w="613777">
                  <a:extLst>
                    <a:ext uri="{9D8B030D-6E8A-4147-A177-3AD203B41FA5}">
                      <a16:colId xmlns:a16="http://schemas.microsoft.com/office/drawing/2014/main" val="718578652"/>
                    </a:ext>
                  </a:extLst>
                </a:gridCol>
                <a:gridCol w="613777">
                  <a:extLst>
                    <a:ext uri="{9D8B030D-6E8A-4147-A177-3AD203B41FA5}">
                      <a16:colId xmlns:a16="http://schemas.microsoft.com/office/drawing/2014/main" val="3156200109"/>
                    </a:ext>
                  </a:extLst>
                </a:gridCol>
                <a:gridCol w="613777">
                  <a:extLst>
                    <a:ext uri="{9D8B030D-6E8A-4147-A177-3AD203B41FA5}">
                      <a16:colId xmlns:a16="http://schemas.microsoft.com/office/drawing/2014/main" val="531076920"/>
                    </a:ext>
                  </a:extLst>
                </a:gridCol>
                <a:gridCol w="613777">
                  <a:extLst>
                    <a:ext uri="{9D8B030D-6E8A-4147-A177-3AD203B41FA5}">
                      <a16:colId xmlns:a16="http://schemas.microsoft.com/office/drawing/2014/main" val="2994365972"/>
                    </a:ext>
                  </a:extLst>
                </a:gridCol>
                <a:gridCol w="613777">
                  <a:extLst>
                    <a:ext uri="{9D8B030D-6E8A-4147-A177-3AD203B41FA5}">
                      <a16:colId xmlns:a16="http://schemas.microsoft.com/office/drawing/2014/main" val="4216430343"/>
                    </a:ext>
                  </a:extLst>
                </a:gridCol>
                <a:gridCol w="613777">
                  <a:extLst>
                    <a:ext uri="{9D8B030D-6E8A-4147-A177-3AD203B41FA5}">
                      <a16:colId xmlns:a16="http://schemas.microsoft.com/office/drawing/2014/main" val="3314069626"/>
                    </a:ext>
                  </a:extLst>
                </a:gridCol>
                <a:gridCol w="613777">
                  <a:extLst>
                    <a:ext uri="{9D8B030D-6E8A-4147-A177-3AD203B41FA5}">
                      <a16:colId xmlns:a16="http://schemas.microsoft.com/office/drawing/2014/main" val="1756157104"/>
                    </a:ext>
                  </a:extLst>
                </a:gridCol>
                <a:gridCol w="613777">
                  <a:extLst>
                    <a:ext uri="{9D8B030D-6E8A-4147-A177-3AD203B41FA5}">
                      <a16:colId xmlns:a16="http://schemas.microsoft.com/office/drawing/2014/main" val="3730318972"/>
                    </a:ext>
                  </a:extLst>
                </a:gridCol>
                <a:gridCol w="613777">
                  <a:extLst>
                    <a:ext uri="{9D8B030D-6E8A-4147-A177-3AD203B41FA5}">
                      <a16:colId xmlns:a16="http://schemas.microsoft.com/office/drawing/2014/main" val="1751258644"/>
                    </a:ext>
                  </a:extLst>
                </a:gridCol>
                <a:gridCol w="460102">
                  <a:extLst>
                    <a:ext uri="{9D8B030D-6E8A-4147-A177-3AD203B41FA5}">
                      <a16:colId xmlns:a16="http://schemas.microsoft.com/office/drawing/2014/main" val="3177532856"/>
                    </a:ext>
                  </a:extLst>
                </a:gridCol>
              </a:tblGrid>
              <a:tr h="112223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Symbol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Number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 in a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slot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4827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Format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10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11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12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13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085759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720805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639684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996161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57286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789515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35055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521170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964381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1099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283667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10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747436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11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84038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12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10488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13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446165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14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417681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15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288656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16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772374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17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374436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18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51174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19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92821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20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088123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21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346100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22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313592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23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678682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24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852414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25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407608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26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39838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27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302111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28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89300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3F0DB17-741C-41CE-8C36-9BC2D005D58D}"/>
              </a:ext>
            </a:extLst>
          </p:cNvPr>
          <p:cNvSpPr/>
          <p:nvPr/>
        </p:nvSpPr>
        <p:spPr>
          <a:xfrm>
            <a:off x="7679488" y="182157"/>
            <a:ext cx="446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cs typeface="Calibri" panose="020F0502020204030204" pitchFamily="34" charset="0"/>
              </a:rPr>
              <a:t>D : Downlink, U : Uplink, F : Flexible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F15FC2-DB73-411C-8293-7940ABE07A76}"/>
              </a:ext>
            </a:extLst>
          </p:cNvPr>
          <p:cNvSpPr/>
          <p:nvPr/>
        </p:nvSpPr>
        <p:spPr>
          <a:xfrm>
            <a:off x="347184" y="182157"/>
            <a:ext cx="6117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These 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</a:rPr>
              <a:t>predefined symbol allocation </a:t>
            </a:r>
            <a:r>
              <a:rPr lang="en-US" dirty="0">
                <a:latin typeface="Calibri" panose="020F0502020204030204" pitchFamily="34" charset="0"/>
              </a:rPr>
              <a:t>of a slot called 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</a:rPr>
              <a:t>Slot Format</a:t>
            </a:r>
            <a:r>
              <a:rPr lang="en-US" dirty="0">
                <a:latin typeface="Calibri" panose="020F050202020403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3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7E2F0F7-CEF7-4D43-9E5E-209915212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375786"/>
              </p:ext>
            </p:extLst>
          </p:nvPr>
        </p:nvGraphicFramePr>
        <p:xfrm>
          <a:off x="713374" y="413526"/>
          <a:ext cx="9441312" cy="6030948"/>
        </p:xfrm>
        <a:graphic>
          <a:graphicData uri="http://schemas.openxmlformats.org/drawingml/2006/table">
            <a:tbl>
              <a:tblPr/>
              <a:tblGrid>
                <a:gridCol w="631264">
                  <a:extLst>
                    <a:ext uri="{9D8B030D-6E8A-4147-A177-3AD203B41FA5}">
                      <a16:colId xmlns:a16="http://schemas.microsoft.com/office/drawing/2014/main" val="2226140727"/>
                    </a:ext>
                  </a:extLst>
                </a:gridCol>
                <a:gridCol w="882477">
                  <a:extLst>
                    <a:ext uri="{9D8B030D-6E8A-4147-A177-3AD203B41FA5}">
                      <a16:colId xmlns:a16="http://schemas.microsoft.com/office/drawing/2014/main" val="4074133165"/>
                    </a:ext>
                  </a:extLst>
                </a:gridCol>
                <a:gridCol w="715922">
                  <a:extLst>
                    <a:ext uri="{9D8B030D-6E8A-4147-A177-3AD203B41FA5}">
                      <a16:colId xmlns:a16="http://schemas.microsoft.com/office/drawing/2014/main" val="705342870"/>
                    </a:ext>
                  </a:extLst>
                </a:gridCol>
                <a:gridCol w="613777">
                  <a:extLst>
                    <a:ext uri="{9D8B030D-6E8A-4147-A177-3AD203B41FA5}">
                      <a16:colId xmlns:a16="http://schemas.microsoft.com/office/drawing/2014/main" val="1499110714"/>
                    </a:ext>
                  </a:extLst>
                </a:gridCol>
                <a:gridCol w="613777">
                  <a:extLst>
                    <a:ext uri="{9D8B030D-6E8A-4147-A177-3AD203B41FA5}">
                      <a16:colId xmlns:a16="http://schemas.microsoft.com/office/drawing/2014/main" val="146521738"/>
                    </a:ext>
                  </a:extLst>
                </a:gridCol>
                <a:gridCol w="613777">
                  <a:extLst>
                    <a:ext uri="{9D8B030D-6E8A-4147-A177-3AD203B41FA5}">
                      <a16:colId xmlns:a16="http://schemas.microsoft.com/office/drawing/2014/main" val="1082918726"/>
                    </a:ext>
                  </a:extLst>
                </a:gridCol>
                <a:gridCol w="613777">
                  <a:extLst>
                    <a:ext uri="{9D8B030D-6E8A-4147-A177-3AD203B41FA5}">
                      <a16:colId xmlns:a16="http://schemas.microsoft.com/office/drawing/2014/main" val="1214483827"/>
                    </a:ext>
                  </a:extLst>
                </a:gridCol>
                <a:gridCol w="613777">
                  <a:extLst>
                    <a:ext uri="{9D8B030D-6E8A-4147-A177-3AD203B41FA5}">
                      <a16:colId xmlns:a16="http://schemas.microsoft.com/office/drawing/2014/main" val="2368672337"/>
                    </a:ext>
                  </a:extLst>
                </a:gridCol>
                <a:gridCol w="613777">
                  <a:extLst>
                    <a:ext uri="{9D8B030D-6E8A-4147-A177-3AD203B41FA5}">
                      <a16:colId xmlns:a16="http://schemas.microsoft.com/office/drawing/2014/main" val="3313591872"/>
                    </a:ext>
                  </a:extLst>
                </a:gridCol>
                <a:gridCol w="613777">
                  <a:extLst>
                    <a:ext uri="{9D8B030D-6E8A-4147-A177-3AD203B41FA5}">
                      <a16:colId xmlns:a16="http://schemas.microsoft.com/office/drawing/2014/main" val="3780073203"/>
                    </a:ext>
                  </a:extLst>
                </a:gridCol>
                <a:gridCol w="613777">
                  <a:extLst>
                    <a:ext uri="{9D8B030D-6E8A-4147-A177-3AD203B41FA5}">
                      <a16:colId xmlns:a16="http://schemas.microsoft.com/office/drawing/2014/main" val="1109158028"/>
                    </a:ext>
                  </a:extLst>
                </a:gridCol>
                <a:gridCol w="613777">
                  <a:extLst>
                    <a:ext uri="{9D8B030D-6E8A-4147-A177-3AD203B41FA5}">
                      <a16:colId xmlns:a16="http://schemas.microsoft.com/office/drawing/2014/main" val="1276325523"/>
                    </a:ext>
                  </a:extLst>
                </a:gridCol>
                <a:gridCol w="613777">
                  <a:extLst>
                    <a:ext uri="{9D8B030D-6E8A-4147-A177-3AD203B41FA5}">
                      <a16:colId xmlns:a16="http://schemas.microsoft.com/office/drawing/2014/main" val="4120677589"/>
                    </a:ext>
                  </a:extLst>
                </a:gridCol>
                <a:gridCol w="613777">
                  <a:extLst>
                    <a:ext uri="{9D8B030D-6E8A-4147-A177-3AD203B41FA5}">
                      <a16:colId xmlns:a16="http://schemas.microsoft.com/office/drawing/2014/main" val="563796583"/>
                    </a:ext>
                  </a:extLst>
                </a:gridCol>
                <a:gridCol w="460102">
                  <a:extLst>
                    <a:ext uri="{9D8B030D-6E8A-4147-A177-3AD203B41FA5}">
                      <a16:colId xmlns:a16="http://schemas.microsoft.com/office/drawing/2014/main" val="1030329975"/>
                    </a:ext>
                  </a:extLst>
                </a:gridCol>
              </a:tblGrid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verdana" panose="020B0604030504040204" pitchFamily="34" charset="0"/>
                        </a:rPr>
                        <a:t>29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814914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verdana" panose="020B0604030504040204" pitchFamily="34" charset="0"/>
                        </a:rPr>
                        <a:t>30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20486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verdana" panose="020B0604030504040204" pitchFamily="34" charset="0"/>
                        </a:rPr>
                        <a:t>31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840351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verdana" panose="020B0604030504040204" pitchFamily="34" charset="0"/>
                        </a:rPr>
                        <a:t>32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923849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verdana" panose="020B0604030504040204" pitchFamily="34" charset="0"/>
                        </a:rPr>
                        <a:t>33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805761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verdana" panose="020B0604030504040204" pitchFamily="34" charset="0"/>
                        </a:rPr>
                        <a:t>34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833353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verdana" panose="020B0604030504040204" pitchFamily="34" charset="0"/>
                        </a:rPr>
                        <a:t>35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799639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verdana" panose="020B0604030504040204" pitchFamily="34" charset="0"/>
                        </a:rPr>
                        <a:t>36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480618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verdana" panose="020B0604030504040204" pitchFamily="34" charset="0"/>
                        </a:rPr>
                        <a:t>37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757470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38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019050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39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284615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40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75139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41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646284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42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244038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43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21396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44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530235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45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556844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46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62714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47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249043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48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53985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49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512649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50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083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51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4135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52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885491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53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52392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54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631867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55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  <a:r>
                        <a:rPr lang="en-US" sz="1000">
                          <a:solidFill>
                            <a:srgbClr val="979797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  <a:endParaRPr lang="en-US" sz="10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33971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56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609673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57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869798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58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309868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59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592004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60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510412"/>
                  </a:ext>
                </a:extLst>
              </a:tr>
              <a:tr h="934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61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5178" marR="15178" marT="15178" marB="151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000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906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289C44-3890-440C-B0F2-FC45F9984725}"/>
              </a:ext>
            </a:extLst>
          </p:cNvPr>
          <p:cNvSpPr/>
          <p:nvPr/>
        </p:nvSpPr>
        <p:spPr>
          <a:xfrm>
            <a:off x="553373" y="501057"/>
            <a:ext cx="110257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3300"/>
                </a:solidFill>
                <a:latin typeface="Verdana" panose="020B0604030504040204" pitchFamily="34" charset="0"/>
              </a:rPr>
              <a:t>Why we need so many different types of slot formats ? 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It is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to make NR scheduling flexible especially for TDD operation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By applying a slot format or combining different slot formats in sequence, we can implement various different types of scheduling as in the following example (these examples are based on </a:t>
            </a:r>
            <a:r>
              <a:rPr lang="en-US" dirty="0">
                <a:latin typeface="Verdana" panose="020B0604030504040204" pitchFamily="34" charset="0"/>
                <a:hlinkClick r:id="rId2"/>
              </a:rPr>
              <a:t>5G NEW RADIO : Designing For The Future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(Ericsson Technology Review))</a:t>
            </a:r>
            <a:endParaRPr lang="en-US" dirty="0">
              <a:latin typeface="Verdana" panose="020B0604030504040204" pitchFamily="34" charset="0"/>
            </a:endParaRPr>
          </a:p>
        </p:txBody>
      </p:sp>
      <p:pic>
        <p:nvPicPr>
          <p:cNvPr id="10242" name="Picture 2" descr="DL-heavy transmission with UL part &#10;Slot (e.g, slot format 28) &#10;I-IL-heav transmission with DL Control &#10;slot format 34) &#10;U U LUI U &#10;Slot a re ation for DL-heav transmission &#10;Slot(e.g, slot format O) &#10;DDDDDDDDDDD &#10;UI &#10;D &#10;D &#10;D &#10;D &#10;D &#10;D &#10;U &#10;D &#10;Slot(e.g, slot format 28) &#10;Slot(e.g, slot format 34) &#10;ULUIUUUUIU &#10;Slot (e.g, slot format 28) &#10;U &#10;U &#10;, for eM3B &#10;Slot aggregation for IJL-heavy transmission (e.g, &#10;for eMBB) &#10;Slot &#10;D &#10;D &#10;U &#10;D &#10;D &#10;D &#10;Slot &#10;ulu ">
            <a:extLst>
              <a:ext uri="{FF2B5EF4-FFF2-40B4-BE49-F238E27FC236}">
                <a16:creationId xmlns:a16="http://schemas.microsoft.com/office/drawing/2014/main" id="{CA22BE3B-471A-4240-AAB4-CE428D1A5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73" y="2656669"/>
            <a:ext cx="9629775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338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A435-F26B-402F-80DB-30626F6A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9388C-E618-4AE5-9514-C65EBA72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http://www.sharetechnote.com/html/5G/5G_FrameStructure.html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57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38319" y="2725588"/>
            <a:ext cx="5072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/>
              <a:t>Q n A</a:t>
            </a:r>
          </a:p>
        </p:txBody>
      </p:sp>
    </p:spTree>
    <p:extLst>
      <p:ext uri="{BB962C8B-B14F-4D97-AF65-F5344CB8AC3E}">
        <p14:creationId xmlns:p14="http://schemas.microsoft.com/office/powerpoint/2010/main" val="2147064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1BBB02-B5BC-4E5D-8530-58223ED5A2D8}"/>
              </a:ext>
            </a:extLst>
          </p:cNvPr>
          <p:cNvSpPr/>
          <p:nvPr/>
        </p:nvSpPr>
        <p:spPr>
          <a:xfrm>
            <a:off x="448734" y="1056269"/>
            <a:ext cx="97112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/>
            <a:r>
              <a:rPr lang="en-US" dirty="0">
                <a:latin typeface="Calibri" panose="020F0502020204030204" pitchFamily="34" charset="0"/>
              </a:rPr>
              <a:t>Q.1. Minimum granularity of "symbol" (125us ?)</a:t>
            </a:r>
          </a:p>
          <a:p>
            <a:pPr marL="342900" fontAlgn="ctr"/>
            <a:r>
              <a:rPr lang="en-US" dirty="0">
                <a:latin typeface="Calibri" panose="020F0502020204030204" pitchFamily="34" charset="0"/>
              </a:rPr>
              <a:t>A.1. </a:t>
            </a:r>
          </a:p>
          <a:p>
            <a:pPr marL="342900" fontAlgn="ctr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</a:endParaRPr>
          </a:p>
          <a:p>
            <a:pPr marL="342900" fontAlgn="ctr"/>
            <a:r>
              <a:rPr lang="en-US" dirty="0">
                <a:latin typeface="Calibri" panose="020F0502020204030204" pitchFamily="34" charset="0"/>
              </a:rPr>
              <a:t>Q.2. Which numerology needs to be supported (u = 1,2,3,4) ?</a:t>
            </a:r>
          </a:p>
          <a:p>
            <a:pPr marL="342900"/>
            <a:r>
              <a:rPr lang="en-US" dirty="0">
                <a:latin typeface="Calibri" panose="020F0502020204030204" pitchFamily="34" charset="0"/>
              </a:rPr>
              <a:t> A.2. </a:t>
            </a:r>
            <a:r>
              <a:rPr lang="en-US" dirty="0"/>
              <a:t>For the moment the numerology that we need to support </a:t>
            </a:r>
            <a:r>
              <a:rPr lang="en-US" dirty="0">
                <a:highlight>
                  <a:srgbClr val="FFFF00"/>
                </a:highlight>
              </a:rPr>
              <a:t>is u=3 and u=4</a:t>
            </a:r>
            <a:r>
              <a:rPr lang="en-US" dirty="0"/>
              <a:t>(mandatory  for </a:t>
            </a:r>
            <a:r>
              <a:rPr lang="en-US" dirty="0" err="1"/>
              <a:t>rach</a:t>
            </a:r>
            <a:r>
              <a:rPr lang="en-US" dirty="0"/>
              <a:t>), But I’m not excluding queries to  support also the rest of the numerology.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342900" fontAlgn="ctr"/>
            <a:r>
              <a:rPr lang="en-US" dirty="0">
                <a:latin typeface="Calibri" panose="020F0502020204030204" pitchFamily="34" charset="0"/>
              </a:rPr>
              <a:t>Q.3. Cyclic prefix - is it present in beginning / ending of each transition (Tx -&gt; Rx vice versa)</a:t>
            </a:r>
          </a:p>
          <a:p>
            <a:pPr marL="342900" fontAlgn="ctr"/>
            <a:r>
              <a:rPr lang="en-US" dirty="0">
                <a:latin typeface="Calibri" panose="020F0502020204030204" pitchFamily="34" charset="0"/>
              </a:rPr>
              <a:t>A.3. </a:t>
            </a:r>
            <a:r>
              <a:rPr lang="en-US" dirty="0"/>
              <a:t>Each OFDM </a:t>
            </a:r>
            <a:r>
              <a:rPr lang="en-US" b="1" dirty="0"/>
              <a:t>(orthogonal frequency-division multiplexing) </a:t>
            </a:r>
            <a:r>
              <a:rPr lang="en-US" dirty="0"/>
              <a:t>symbol has cyclic prefix.</a:t>
            </a:r>
          </a:p>
          <a:p>
            <a:pPr marL="342900" fontAlgn="ctr"/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92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-BoldMT"/>
              </a:rPr>
              <a:t>Agenda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3458" y="1053584"/>
            <a:ext cx="110022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993300"/>
                </a:solidFill>
                <a:latin typeface="verdana" panose="020B0604030504040204" pitchFamily="34" charset="0"/>
              </a:rPr>
              <a:t>Numerology - Subcarrier Spacing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993300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993300"/>
                </a:solidFill>
                <a:latin typeface="Verdana" panose="020B0604030504040204" pitchFamily="34" charset="0"/>
              </a:rPr>
              <a:t>Numerology and Slot Length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993300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993300"/>
                </a:solidFill>
                <a:latin typeface="Verdana" panose="020B0604030504040204" pitchFamily="34" charset="0"/>
              </a:rPr>
              <a:t>Numerology and Supported Channels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993300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993300"/>
                </a:solidFill>
                <a:latin typeface="Verdana" panose="020B0604030504040204" pitchFamily="34" charset="0"/>
              </a:rPr>
              <a:t>OFDM Symbol Duration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993300"/>
                </a:solidFill>
                <a:latin typeface="Verdana" panose="020B0604030504040204" pitchFamily="34" charset="0"/>
              </a:rPr>
              <a:t>Radio Frame Structure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rgbClr val="993300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993300"/>
                </a:solidFill>
                <a:latin typeface="Verdana" panose="020B0604030504040204" pitchFamily="34" charset="0"/>
              </a:rPr>
              <a:t>Slot Format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rgbClr val="993300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993300"/>
                </a:solidFill>
                <a:latin typeface="Verdana" panose="020B0604030504040204" pitchFamily="34" charset="0"/>
              </a:rPr>
              <a:t>Predefined Symbol Allocation of Slot(s)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rgbClr val="993300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993300"/>
                </a:solidFill>
                <a:latin typeface="Verdana" panose="020B0604030504040204" pitchFamily="34" charset="0"/>
              </a:rPr>
              <a:t>Why we need so many different types of slot formats ? </a:t>
            </a:r>
            <a:endParaRPr lang="en-US" dirty="0">
              <a:solidFill>
                <a:srgbClr val="9933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b="1" dirty="0">
              <a:solidFill>
                <a:srgbClr val="9933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993300"/>
              </a:solidFill>
              <a:latin typeface="Verdana" panose="020B0604030504040204" pitchFamily="34" charset="0"/>
            </a:endParaRPr>
          </a:p>
          <a:p>
            <a:pPr marL="342900" indent="-342900">
              <a:buAutoNum type="arabicPlain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67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F75009-C484-4CDC-819A-36B25F8FCFF0}"/>
              </a:ext>
            </a:extLst>
          </p:cNvPr>
          <p:cNvSpPr/>
          <p:nvPr/>
        </p:nvSpPr>
        <p:spPr>
          <a:xfrm>
            <a:off x="296333" y="616635"/>
            <a:ext cx="8475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https://www.sciencedirect.com/topics/engineering/cyclic-prefix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361F6D-B9AE-4BBB-8F03-0961D723B46B}"/>
              </a:ext>
            </a:extLst>
          </p:cNvPr>
          <p:cNvSpPr/>
          <p:nvPr/>
        </p:nvSpPr>
        <p:spPr>
          <a:xfrm>
            <a:off x="296333" y="247303"/>
            <a:ext cx="154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Cyclic Prefix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F19ECB-15E3-428E-99CC-A66AF81E1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492" y="4543166"/>
            <a:ext cx="4019550" cy="1905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E5E74DD-78F7-47D7-B6A0-D4B955CDF090}"/>
              </a:ext>
            </a:extLst>
          </p:cNvPr>
          <p:cNvGrpSpPr/>
          <p:nvPr/>
        </p:nvGrpSpPr>
        <p:grpSpPr>
          <a:xfrm>
            <a:off x="514350" y="1362075"/>
            <a:ext cx="5581650" cy="3214558"/>
            <a:chOff x="514350" y="1362075"/>
            <a:chExt cx="5581650" cy="321455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5689B7E-BA80-430B-9F8A-D98C6D216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350" y="1362075"/>
              <a:ext cx="5581650" cy="20669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93E89AB-FD02-4EFF-B63A-E9B20A485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86050" y="3526566"/>
              <a:ext cx="1238250" cy="3619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A814CC4-89CB-4F79-A736-8E89624FB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750" y="3986083"/>
              <a:ext cx="5276850" cy="590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992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568DAB-BDC3-4998-875D-ACA97A685204}"/>
              </a:ext>
            </a:extLst>
          </p:cNvPr>
          <p:cNvSpPr/>
          <p:nvPr/>
        </p:nvSpPr>
        <p:spPr>
          <a:xfrm>
            <a:off x="541867" y="333445"/>
            <a:ext cx="425873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993300"/>
                </a:solidFill>
                <a:latin typeface="verdana" panose="020B0604030504040204" pitchFamily="34" charset="0"/>
              </a:rPr>
              <a:t>Numerology - Subcarrier Spacing</a:t>
            </a:r>
            <a:endParaRPr lang="en-US" sz="1400" dirty="0">
              <a:solidFill>
                <a:srgbClr val="993300"/>
              </a:solidFill>
              <a:latin typeface="verdana" panose="020B060403050404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Comparing to LTE 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numberology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(subcarrier spacing and symbol length), the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most outstanding difference you can notice is that NR support multiple different types of subcarrier spacing (in LTE there is only one type of subcarrier spacing, 15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Khz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).</a:t>
            </a:r>
          </a:p>
          <a:p>
            <a:r>
              <a:rPr lang="en-US" sz="1400" dirty="0">
                <a:latin typeface="Calibri" panose="020F0502020204030204" pitchFamily="34" charset="0"/>
              </a:rPr>
              <a:t> </a:t>
            </a:r>
          </a:p>
          <a:p>
            <a:r>
              <a:rPr lang="en-US" sz="1400" dirty="0">
                <a:latin typeface="Calibri" panose="020F0502020204030204" pitchFamily="34" charset="0"/>
              </a:rPr>
              <a:t>Each numerology is </a:t>
            </a:r>
            <a:r>
              <a:rPr lang="en-US" sz="1400" dirty="0" err="1">
                <a:latin typeface="Calibri" panose="020F0502020204030204" pitchFamily="34" charset="0"/>
              </a:rPr>
              <a:t>labled</a:t>
            </a:r>
            <a:r>
              <a:rPr lang="en-US" sz="1400" dirty="0">
                <a:latin typeface="Calibri" panose="020F0502020204030204" pitchFamily="34" charset="0"/>
              </a:rPr>
              <a:t> as a parameter(u, mu in Greek). The numerology (u = 0) represents 15 kHz which is same as LTE. And as you see in the second column the subcarrier spacing of other u is derived from (u=0) by scaling up in the power of 2. </a:t>
            </a:r>
            <a:endParaRPr lang="en-US" sz="14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1025" name="Picture 1" descr="12 sub carrier — &#10;- (15 x 12) =180 kHz &#10;12 sub carrier — &#10;- (30 x 12) 360 kHz &#10;12 sub carrier — &#10;- (60 x 12) = 720 kHz &#10;12 sub carrier — &#10;- (120 x 12) = 1440 kHz &#10;12 sub carrier — &#10;- (240 x 12) = 2880 kHz &#10;3 &#10;-7 ">
            <a:extLst>
              <a:ext uri="{FF2B5EF4-FFF2-40B4-BE49-F238E27FC236}">
                <a16:creationId xmlns:a16="http://schemas.microsoft.com/office/drawing/2014/main" id="{A9F01316-956E-484D-822C-EA81552B6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467" y="245271"/>
            <a:ext cx="7062115" cy="651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28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2E7E09-0395-4170-ABAC-24960AEB6A9B}"/>
              </a:ext>
            </a:extLst>
          </p:cNvPr>
          <p:cNvSpPr/>
          <p:nvPr/>
        </p:nvSpPr>
        <p:spPr>
          <a:xfrm>
            <a:off x="499533" y="299647"/>
            <a:ext cx="36068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993300"/>
                </a:solidFill>
                <a:latin typeface="Verdana" panose="020B0604030504040204" pitchFamily="34" charset="0"/>
              </a:rPr>
              <a:t>Numerology and Slot Length</a:t>
            </a:r>
            <a:endParaRPr lang="en-US" sz="1400" dirty="0">
              <a:solidFill>
                <a:srgbClr val="9933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r>
              <a:rPr lang="en-US" dirty="0">
                <a:latin typeface="Calibri" panose="020F0502020204030204" pitchFamily="34" charset="0"/>
              </a:rPr>
              <a:t>Slot length gets different depending on numerology. The general </a:t>
            </a:r>
            <a:r>
              <a:rPr lang="en-US" dirty="0" err="1">
                <a:latin typeface="Calibri" panose="020F0502020204030204" pitchFamily="34" charset="0"/>
              </a:rPr>
              <a:t>tendancy</a:t>
            </a:r>
            <a:r>
              <a:rPr lang="en-US" dirty="0">
                <a:latin typeface="Calibri" panose="020F0502020204030204" pitchFamily="34" charset="0"/>
              </a:rPr>
              <a:t> is that slot length gets shorter as subcarrier spacing gets wider.</a:t>
            </a:r>
          </a:p>
        </p:txBody>
      </p:sp>
      <p:pic>
        <p:nvPicPr>
          <p:cNvPr id="2049" name="Picture 1" descr="1 ms / slot &#10;0.5 ms (500 us) / slot &#10;0.25 ms (250 us) / slot &#10;0.125 ms (125 us) / slot &#10;0.0625 ms (62.5 us) / slot &#10;&lt; 38.211 - Table 4.3.2-1 &gt; ">
            <a:extLst>
              <a:ext uri="{FF2B5EF4-FFF2-40B4-BE49-F238E27FC236}">
                <a16:creationId xmlns:a16="http://schemas.microsoft.com/office/drawing/2014/main" id="{1095B459-BB38-46CF-817A-AA16EF421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3837"/>
            <a:ext cx="7010400" cy="6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01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AB8379-F157-4BA7-8D18-4937DFCCB32D}"/>
              </a:ext>
            </a:extLst>
          </p:cNvPr>
          <p:cNvSpPr/>
          <p:nvPr/>
        </p:nvSpPr>
        <p:spPr>
          <a:xfrm>
            <a:off x="517863" y="375618"/>
            <a:ext cx="929196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993300"/>
                </a:solidFill>
                <a:latin typeface="Verdana" panose="020B0604030504040204" pitchFamily="34" charset="0"/>
              </a:rPr>
              <a:t>Numerology and Supported Channels</a:t>
            </a:r>
            <a:endParaRPr lang="en-US" sz="1400" dirty="0">
              <a:solidFill>
                <a:srgbClr val="9933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r>
              <a:rPr lang="en-US" dirty="0">
                <a:latin typeface="Calibri" panose="020F0502020204030204" pitchFamily="34" charset="0"/>
              </a:rPr>
              <a:t>Not every numerology can be used for every physical channel and signals.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That is, there is a specific numerologies that are used only for a certain type of physical channels even though majority of the numerologies can be used any type of physical channels.</a:t>
            </a:r>
          </a:p>
        </p:txBody>
      </p:sp>
      <p:pic>
        <p:nvPicPr>
          <p:cNvPr id="3076" name="Picture 4" descr="Numerology &#10;N/A &#10;N/A &#10;1 &#10;2 &#10;3 &#10;4 &#10;Subcarrier &#10;Spacing &#10;kHz &#10;1.25 &#10;5 &#10;15 &#10;30 &#10;60 &#10;120 &#10;240 &#10;Supported for Data &#10;CP type &#10;(PDSCH, PUSCH etc) &#10;Supported for Sync &#10;No &#10;No &#10;Yes &#10;Yes &#10;No &#10;Yes &#10;PRACH &#10;Long Preamble &#10;Normal &#10;Normal &#10;Normal,Extended &#10;Normal &#10;Normal &#10;No &#10;No &#10;Yes &#10;Yes &#10;Yes &#10;Yes &#10;Long &#10;Short &#10;Short &#10;Short &#10;Short &#10;Preamble &#10;Preamble &#10;Preamble &#10;Preamble &#10;Preamble ">
            <a:extLst>
              <a:ext uri="{FF2B5EF4-FFF2-40B4-BE49-F238E27FC236}">
                <a16:creationId xmlns:a16="http://schemas.microsoft.com/office/drawing/2014/main" id="{F360B09E-D4DC-4A2F-94FA-037CAE220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64" y="2755869"/>
            <a:ext cx="95821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24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BCE99-F0D8-4E89-80EF-5544370F8C80}"/>
              </a:ext>
            </a:extLst>
          </p:cNvPr>
          <p:cNvSpPr/>
          <p:nvPr/>
        </p:nvSpPr>
        <p:spPr>
          <a:xfrm>
            <a:off x="601731" y="676564"/>
            <a:ext cx="3190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93300"/>
                </a:solidFill>
                <a:latin typeface="Verdana" panose="020B0604030504040204" pitchFamily="34" charset="0"/>
              </a:rPr>
              <a:t>OFDM Symbol Duration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71247B-89D9-4D05-968E-16531B092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31" y="1490249"/>
            <a:ext cx="10500277" cy="137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3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64F6FE-BD39-42A0-9CB9-147A6165D5C5}"/>
              </a:ext>
            </a:extLst>
          </p:cNvPr>
          <p:cNvSpPr/>
          <p:nvPr/>
        </p:nvSpPr>
        <p:spPr>
          <a:xfrm>
            <a:off x="535620" y="453609"/>
            <a:ext cx="8812566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993300"/>
                </a:solidFill>
                <a:latin typeface="Verdana" panose="020B0604030504040204" pitchFamily="34" charset="0"/>
              </a:rPr>
              <a:t>Radio Frame Structure</a:t>
            </a:r>
            <a:endParaRPr lang="en-US" sz="1400" dirty="0">
              <a:solidFill>
                <a:srgbClr val="9933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r>
              <a:rPr lang="en-US" dirty="0">
                <a:latin typeface="Calibri" panose="020F0502020204030204" pitchFamily="34" charset="0"/>
              </a:rPr>
              <a:t>In 5G/NR multiple numerologies(waveform configuration like subframe spacing) are supported and the radio frame structure gets a little bit different depending on the type of the numerology.</a:t>
            </a:r>
          </a:p>
          <a:p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r>
              <a:rPr lang="en-US" dirty="0">
                <a:latin typeface="Calibri" panose="020F0502020204030204" pitchFamily="34" charset="0"/>
              </a:rPr>
              <a:t>However, 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</a:rPr>
              <a:t>regardless of numerology the length of one radio frame and the length of one subframe is same. </a:t>
            </a:r>
            <a:r>
              <a:rPr lang="en-US" dirty="0">
                <a:latin typeface="Calibri" panose="020F0502020204030204" pitchFamily="34" charset="0"/>
              </a:rPr>
              <a:t> The length of a </a:t>
            </a:r>
            <a:r>
              <a:rPr lang="en-US" b="1" dirty="0">
                <a:highlight>
                  <a:srgbClr val="FFFF00"/>
                </a:highlight>
                <a:latin typeface="Calibri" panose="020F0502020204030204" pitchFamily="34" charset="0"/>
              </a:rPr>
              <a:t>Radio Frame is always 10 </a:t>
            </a:r>
            <a:r>
              <a:rPr lang="en-US" b="1" dirty="0" err="1">
                <a:highlight>
                  <a:srgbClr val="FFFF00"/>
                </a:highlight>
                <a:latin typeface="Calibri" panose="020F0502020204030204" pitchFamily="34" charset="0"/>
              </a:rPr>
              <a:t>ms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and the length of a </a:t>
            </a:r>
            <a:r>
              <a:rPr lang="en-US" b="1" dirty="0">
                <a:highlight>
                  <a:srgbClr val="FFFF00"/>
                </a:highlight>
                <a:latin typeface="Calibri" panose="020F0502020204030204" pitchFamily="34" charset="0"/>
              </a:rPr>
              <a:t>subframe is always 1 </a:t>
            </a:r>
            <a:r>
              <a:rPr lang="en-US" b="1" dirty="0" err="1">
                <a:highlight>
                  <a:srgbClr val="FFFF00"/>
                </a:highlight>
                <a:latin typeface="Calibri" panose="020F0502020204030204" pitchFamily="34" charset="0"/>
              </a:rPr>
              <a:t>ms</a:t>
            </a:r>
            <a:r>
              <a:rPr lang="en-US" dirty="0" err="1">
                <a:highlight>
                  <a:srgbClr val="FFFF00"/>
                </a:highlight>
                <a:latin typeface="Calibri" panose="020F0502020204030204" pitchFamily="34" charset="0"/>
              </a:rPr>
              <a:t>.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</a:rPr>
              <a:t> </a:t>
            </a:r>
          </a:p>
          <a:p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r>
              <a:rPr lang="en-US" dirty="0">
                <a:latin typeface="Calibri" panose="020F0502020204030204" pitchFamily="34" charset="0"/>
              </a:rPr>
              <a:t>Then what should get different to accommodate the physical property of the different numerology ? </a:t>
            </a:r>
          </a:p>
          <a:p>
            <a:r>
              <a:rPr lang="en-US" dirty="0">
                <a:latin typeface="Calibri" panose="020F0502020204030204" pitchFamily="34" charset="0"/>
              </a:rPr>
              <a:t>The answer is to 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</a:rPr>
              <a:t>put different number of </a:t>
            </a:r>
            <a:r>
              <a:rPr lang="en-US" b="1" dirty="0">
                <a:highlight>
                  <a:srgbClr val="FFFF00"/>
                </a:highlight>
                <a:latin typeface="Calibri" panose="020F0502020204030204" pitchFamily="34" charset="0"/>
              </a:rPr>
              <a:t>slots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</a:rPr>
              <a:t> within one </a:t>
            </a:r>
            <a:r>
              <a:rPr lang="en-US" b="1" dirty="0">
                <a:highlight>
                  <a:srgbClr val="FFFF00"/>
                </a:highlight>
                <a:latin typeface="Calibri" panose="020F0502020204030204" pitchFamily="34" charset="0"/>
              </a:rPr>
              <a:t>subframe</a:t>
            </a:r>
            <a:r>
              <a:rPr lang="en-US" dirty="0">
                <a:latin typeface="Calibri" panose="020F0502020204030204" pitchFamily="34" charset="0"/>
              </a:rPr>
              <a:t>. There is another varying parameter with numerology. It is the number of </a:t>
            </a:r>
            <a:r>
              <a:rPr lang="en-US" b="1" dirty="0">
                <a:latin typeface="Calibri" panose="020F0502020204030204" pitchFamily="34" charset="0"/>
              </a:rPr>
              <a:t>symbols</a:t>
            </a:r>
            <a:r>
              <a:rPr lang="en-US" dirty="0">
                <a:latin typeface="Calibri" panose="020F0502020204030204" pitchFamily="34" charset="0"/>
              </a:rPr>
              <a:t> within a slot.</a:t>
            </a:r>
          </a:p>
          <a:p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r>
              <a:rPr lang="en-US" dirty="0">
                <a:latin typeface="Calibri" panose="020F0502020204030204" pitchFamily="34" charset="0"/>
              </a:rPr>
              <a:t>However, the 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</a:rPr>
              <a:t>number of symbols within a slot does not change with the numerology, it </a:t>
            </a:r>
            <a:r>
              <a:rPr lang="en-US" b="1" dirty="0">
                <a:highlight>
                  <a:srgbClr val="FFFF00"/>
                </a:highlight>
                <a:latin typeface="Calibri" panose="020F0502020204030204" pitchFamily="34" charset="0"/>
              </a:rPr>
              <a:t>only changes with slot configuration type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For </a:t>
            </a:r>
            <a:r>
              <a:rPr lang="en-US" b="1" dirty="0">
                <a:highlight>
                  <a:srgbClr val="FFFF00"/>
                </a:highlight>
                <a:latin typeface="Calibri" panose="020F0502020204030204" pitchFamily="34" charset="0"/>
              </a:rPr>
              <a:t>slot configuration 0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</a:rPr>
              <a:t>, the </a:t>
            </a:r>
            <a:r>
              <a:rPr lang="en-US" b="1" dirty="0">
                <a:highlight>
                  <a:srgbClr val="FFFF00"/>
                </a:highlight>
                <a:latin typeface="Calibri" panose="020F0502020204030204" pitchFamily="34" charset="0"/>
              </a:rPr>
              <a:t>number of symbols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</a:rPr>
              <a:t> for a slot is always </a:t>
            </a:r>
            <a:r>
              <a:rPr lang="en-US" b="1" dirty="0">
                <a:highlight>
                  <a:srgbClr val="FFFF00"/>
                </a:highlight>
                <a:latin typeface="Calibri" panose="020F0502020204030204" pitchFamily="34" charset="0"/>
              </a:rPr>
              <a:t>14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and for </a:t>
            </a:r>
            <a:r>
              <a:rPr lang="en-US" b="1" dirty="0">
                <a:highlight>
                  <a:srgbClr val="FFFF00"/>
                </a:highlight>
                <a:latin typeface="Calibri" panose="020F0502020204030204" pitchFamily="34" charset="0"/>
              </a:rPr>
              <a:t>slot configuration 1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</a:rPr>
              <a:t>, the </a:t>
            </a:r>
            <a:r>
              <a:rPr lang="en-US" b="1" dirty="0">
                <a:highlight>
                  <a:srgbClr val="FFFF00"/>
                </a:highlight>
                <a:latin typeface="Calibri" panose="020F0502020204030204" pitchFamily="34" charset="0"/>
              </a:rPr>
              <a:t>number of symbols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</a:rPr>
              <a:t> for a slot is always </a:t>
            </a:r>
            <a:r>
              <a:rPr lang="en-US" b="1" dirty="0">
                <a:highlight>
                  <a:srgbClr val="FFFF00"/>
                </a:highlight>
                <a:latin typeface="Calibri" panose="020F0502020204030204" pitchFamily="34" charset="0"/>
              </a:rPr>
              <a:t>7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429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2675F-CF65-4B9D-938A-B48B4D08FCF1}"/>
              </a:ext>
            </a:extLst>
          </p:cNvPr>
          <p:cNvSpPr/>
          <p:nvPr/>
        </p:nvSpPr>
        <p:spPr>
          <a:xfrm>
            <a:off x="366943" y="293365"/>
            <a:ext cx="112716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&lt; Normal CP, Numerology = 0 &gt;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 this configuration, a subframe has only one slot in it, it means a radio frame contains 10 slots in it. The number of OFDM symbols within a slot is 14.</a:t>
            </a:r>
          </a:p>
        </p:txBody>
      </p:sp>
      <p:pic>
        <p:nvPicPr>
          <p:cNvPr id="4098" name="Picture 2" descr="&lt; 38.211 &#10;1 radio frame = &#10;Table 4.3.2-1 &gt; &#10;10 subframe — &#10;1 ms &#10;1 ms &#10;10 slots &#10;10 ms &#10;1 subframe &#10;1 slots &#10;1 slots &#10;=14 symbos = &#10;eee ">
            <a:extLst>
              <a:ext uri="{FF2B5EF4-FFF2-40B4-BE49-F238E27FC236}">
                <a16:creationId xmlns:a16="http://schemas.microsoft.com/office/drawing/2014/main" id="{97F0BCEF-C589-4FCC-B345-821EB2465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484" y="1493694"/>
            <a:ext cx="6115050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3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0C8B8D-4509-42DA-A0E3-1B4E58DA440F}"/>
              </a:ext>
            </a:extLst>
          </p:cNvPr>
          <p:cNvSpPr/>
          <p:nvPr/>
        </p:nvSpPr>
        <p:spPr>
          <a:xfrm>
            <a:off x="420209" y="279154"/>
            <a:ext cx="110674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&lt; Normal CP, Numerology = 1 &gt;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 this configuration, a 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subframe has 2 slots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in it, it means a radio frame contains 20 slots in it. The number of OFDM 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symbols within a slot is 14.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5122" name="Picture 2" descr="1 radio frame = &#10;&lt; 38.211 &#10;2 slots = 1 ms &#10;Table 4.3.2-1 &gt; &#10;10 subframe = &#10;0.5 ms &#10;eee &#10;20 slots &#10;10 ms &#10;1 subframe = &#10;1 slots &#10;=14 symbos — ">
            <a:extLst>
              <a:ext uri="{FF2B5EF4-FFF2-40B4-BE49-F238E27FC236}">
                <a16:creationId xmlns:a16="http://schemas.microsoft.com/office/drawing/2014/main" id="{7BCF1CDB-B7A9-4726-B023-6E812FF8B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548" y="1686110"/>
            <a:ext cx="61150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5168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38515</TotalTime>
  <Words>1174</Words>
  <Application>Microsoft Office PowerPoint</Application>
  <PresentationFormat>Widescreen</PresentationFormat>
  <Paragraphs>1057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Arial-BoldMT</vt:lpstr>
      <vt:lpstr>Calibri</vt:lpstr>
      <vt:lpstr>Trebuchet MS</vt:lpstr>
      <vt:lpstr>Verdana</vt:lpstr>
      <vt:lpstr>Verdana</vt:lpstr>
      <vt:lpstr>Wingdings 3</vt:lpstr>
      <vt:lpstr>Facet</vt:lpstr>
      <vt:lpstr>Slots &amp; Symbols Unleashed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 Sudhanshu-nxf29631</dc:creator>
  <cp:lastModifiedBy>Sudhanshu Gupta</cp:lastModifiedBy>
  <cp:revision>136</cp:revision>
  <dcterms:created xsi:type="dcterms:W3CDTF">2017-05-12T03:27:09Z</dcterms:created>
  <dcterms:modified xsi:type="dcterms:W3CDTF">2019-09-17T14:34:45Z</dcterms:modified>
</cp:coreProperties>
</file>