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333" r:id="rId4"/>
    <p:sldId id="299" r:id="rId5"/>
    <p:sldId id="334" r:id="rId6"/>
    <p:sldId id="300" r:id="rId7"/>
    <p:sldId id="335" r:id="rId8"/>
    <p:sldId id="301" r:id="rId9"/>
    <p:sldId id="336" r:id="rId10"/>
    <p:sldId id="308" r:id="rId11"/>
    <p:sldId id="309" r:id="rId12"/>
    <p:sldId id="319" r:id="rId13"/>
    <p:sldId id="321" r:id="rId14"/>
    <p:sldId id="320" r:id="rId15"/>
    <p:sldId id="322" r:id="rId16"/>
    <p:sldId id="323" r:id="rId17"/>
    <p:sldId id="324" r:id="rId18"/>
    <p:sldId id="325" r:id="rId19"/>
    <p:sldId id="337" r:id="rId20"/>
    <p:sldId id="310" r:id="rId21"/>
    <p:sldId id="330" r:id="rId22"/>
    <p:sldId id="328" r:id="rId23"/>
    <p:sldId id="331" r:id="rId24"/>
    <p:sldId id="332" r:id="rId25"/>
    <p:sldId id="338" r:id="rId26"/>
    <p:sldId id="312" r:id="rId27"/>
    <p:sldId id="315" r:id="rId28"/>
    <p:sldId id="339" r:id="rId29"/>
    <p:sldId id="313" r:id="rId30"/>
    <p:sldId id="340" r:id="rId31"/>
    <p:sldId id="314" r:id="rId32"/>
    <p:sldId id="326" r:id="rId33"/>
    <p:sldId id="327" r:id="rId34"/>
    <p:sldId id="293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5CDC5-D41F-453C-AA83-4CEB90F64FAD}" v="1653" dt="2019-10-04T08:23:09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Gupta" userId="02d9610fb3a29086" providerId="OrgId" clId="{E773A6CF-CB15-4D20-8248-FC389F599256}"/>
    <pc:docChg chg="undo custSel addSld delSld modSld sldOrd">
      <pc:chgData name="Sudhanshu Gupta" userId="02d9610fb3a29086" providerId="OrgId" clId="{E773A6CF-CB15-4D20-8248-FC389F599256}" dt="2019-07-08T06:37:41.662" v="770" actId="6549"/>
      <pc:docMkLst>
        <pc:docMk/>
      </pc:docMkLst>
      <pc:sldChg chg="modSp">
        <pc:chgData name="Sudhanshu Gupta" userId="02d9610fb3a29086" providerId="OrgId" clId="{E773A6CF-CB15-4D20-8248-FC389F599256}" dt="2019-07-08T03:50:35.166" v="178" actId="207"/>
        <pc:sldMkLst>
          <pc:docMk/>
          <pc:sldMk cId="3750661658" sldId="256"/>
        </pc:sldMkLst>
        <pc:spChg chg="mod">
          <ac:chgData name="Sudhanshu Gupta" userId="02d9610fb3a29086" providerId="OrgId" clId="{E773A6CF-CB15-4D20-8248-FC389F599256}" dt="2019-07-08T03:50:35.166" v="178" actId="207"/>
          <ac:spMkLst>
            <pc:docMk/>
            <pc:sldMk cId="3750661658" sldId="256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3:50:17.638" v="177" actId="20577"/>
          <ac:spMkLst>
            <pc:docMk/>
            <pc:sldMk cId="3750661658" sldId="256"/>
            <ac:spMk id="3" creationId="{00000000-0000-0000-0000-000000000000}"/>
          </ac:spMkLst>
        </pc:spChg>
      </pc:sldChg>
      <pc:sldChg chg="modSp">
        <pc:chgData name="Sudhanshu Gupta" userId="02d9610fb3a29086" providerId="OrgId" clId="{E773A6CF-CB15-4D20-8248-FC389F599256}" dt="2019-07-08T06:37:41.662" v="770" actId="6549"/>
        <pc:sldMkLst>
          <pc:docMk/>
          <pc:sldMk cId="3519467716" sldId="278"/>
        </pc:sldMkLst>
        <pc:spChg chg="mod">
          <ac:chgData name="Sudhanshu Gupta" userId="02d9610fb3a29086" providerId="OrgId" clId="{E773A6CF-CB15-4D20-8248-FC389F599256}" dt="2019-07-08T06:37:41.662" v="770" actId="6549"/>
          <ac:spMkLst>
            <pc:docMk/>
            <pc:sldMk cId="3519467716" sldId="278"/>
            <ac:spMk id="2" creationId="{00000000-0000-0000-0000-000000000000}"/>
          </ac:spMkLst>
        </pc:spChg>
      </pc:sldChg>
      <pc:sldChg chg="modSp">
        <pc:chgData name="Sudhanshu Gupta" userId="02d9610fb3a29086" providerId="OrgId" clId="{E773A6CF-CB15-4D20-8248-FC389F599256}" dt="2019-07-08T06:37:34.487" v="768" actId="6549"/>
        <pc:sldMkLst>
          <pc:docMk/>
          <pc:sldMk cId="3740115167" sldId="299"/>
        </pc:sldMkLst>
        <pc:spChg chg="mod">
          <ac:chgData name="Sudhanshu Gupta" userId="02d9610fb3a29086" providerId="OrgId" clId="{E773A6CF-CB15-4D20-8248-FC389F599256}" dt="2019-07-08T04:18:05.788" v="389" actId="5793"/>
          <ac:spMkLst>
            <pc:docMk/>
            <pc:sldMk cId="3740115167" sldId="299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6:37:34.487" v="768" actId="6549"/>
          <ac:spMkLst>
            <pc:docMk/>
            <pc:sldMk cId="3740115167" sldId="299"/>
            <ac:spMk id="4" creationId="{00000000-0000-0000-0000-000000000000}"/>
          </ac:spMkLst>
        </pc:spChg>
      </pc:sldChg>
      <pc:sldChg chg="addSp delSp modSp">
        <pc:chgData name="Sudhanshu Gupta" userId="02d9610fb3a29086" providerId="OrgId" clId="{E773A6CF-CB15-4D20-8248-FC389F599256}" dt="2019-07-08T04:02:10.332" v="272" actId="478"/>
        <pc:sldMkLst>
          <pc:docMk/>
          <pc:sldMk cId="2733635688" sldId="300"/>
        </pc:sldMkLst>
        <pc:spChg chg="del">
          <ac:chgData name="Sudhanshu Gupta" userId="02d9610fb3a29086" providerId="OrgId" clId="{E773A6CF-CB15-4D20-8248-FC389F599256}" dt="2019-07-08T03:51:45.296" v="179" actId="478"/>
          <ac:spMkLst>
            <pc:docMk/>
            <pc:sldMk cId="2733635688" sldId="300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3:58:07.764" v="191" actId="20577"/>
          <ac:spMkLst>
            <pc:docMk/>
            <pc:sldMk cId="2733635688" sldId="300"/>
            <ac:spMk id="4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3:58:36.794" v="233" actId="1076"/>
          <ac:spMkLst>
            <pc:docMk/>
            <pc:sldMk cId="2733635688" sldId="300"/>
            <ac:spMk id="6" creationId="{04569F73-CAD2-4E76-874B-019C6E85FE30}"/>
          </ac:spMkLst>
        </pc:spChg>
        <pc:spChg chg="add del mod">
          <ac:chgData name="Sudhanshu Gupta" userId="02d9610fb3a29086" providerId="OrgId" clId="{E773A6CF-CB15-4D20-8248-FC389F599256}" dt="2019-07-08T03:59:22.124" v="245" actId="478"/>
          <ac:spMkLst>
            <pc:docMk/>
            <pc:sldMk cId="2733635688" sldId="300"/>
            <ac:spMk id="7" creationId="{8DB89E7E-4FBE-460E-9E70-3856DEBA3232}"/>
          </ac:spMkLst>
        </pc:spChg>
        <pc:spChg chg="add mod">
          <ac:chgData name="Sudhanshu Gupta" userId="02d9610fb3a29086" providerId="OrgId" clId="{E773A6CF-CB15-4D20-8248-FC389F599256}" dt="2019-07-08T04:01:26.645" v="270" actId="208"/>
          <ac:spMkLst>
            <pc:docMk/>
            <pc:sldMk cId="2733635688" sldId="300"/>
            <ac:spMk id="8" creationId="{60299F2C-F65C-4F6A-925B-F0915994C59E}"/>
          </ac:spMkLst>
        </pc:spChg>
        <pc:spChg chg="del mod">
          <ac:chgData name="Sudhanshu Gupta" userId="02d9610fb3a29086" providerId="OrgId" clId="{E773A6CF-CB15-4D20-8248-FC389F599256}" dt="2019-07-08T04:02:10.332" v="272" actId="478"/>
          <ac:spMkLst>
            <pc:docMk/>
            <pc:sldMk cId="2733635688" sldId="300"/>
            <ac:spMk id="10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3:59:44.678" v="252" actId="20577"/>
          <ac:spMkLst>
            <pc:docMk/>
            <pc:sldMk cId="2733635688" sldId="300"/>
            <ac:spMk id="11" creationId="{8E21226F-FEB4-4018-A556-17E2FC0FD311}"/>
          </ac:spMkLst>
        </pc:spChg>
        <pc:spChg chg="add mod">
          <ac:chgData name="Sudhanshu Gupta" userId="02d9610fb3a29086" providerId="OrgId" clId="{E773A6CF-CB15-4D20-8248-FC389F599256}" dt="2019-07-08T03:59:54.707" v="254" actId="1076"/>
          <ac:spMkLst>
            <pc:docMk/>
            <pc:sldMk cId="2733635688" sldId="300"/>
            <ac:spMk id="12" creationId="{99661AF0-5B12-46AF-9DF9-3EE44EF99391}"/>
          </ac:spMkLst>
        </pc:spChg>
        <pc:spChg chg="add mod">
          <ac:chgData name="Sudhanshu Gupta" userId="02d9610fb3a29086" providerId="OrgId" clId="{E773A6CF-CB15-4D20-8248-FC389F599256}" dt="2019-07-08T04:01:50.524" v="271" actId="208"/>
          <ac:spMkLst>
            <pc:docMk/>
            <pc:sldMk cId="2733635688" sldId="300"/>
            <ac:spMk id="13" creationId="{A8EB32E8-EEC0-4BBC-A27B-933F8D72A5DA}"/>
          </ac:spMkLst>
        </pc:spChg>
        <pc:picChg chg="add del mod ord">
          <ac:chgData name="Sudhanshu Gupta" userId="02d9610fb3a29086" providerId="OrgId" clId="{E773A6CF-CB15-4D20-8248-FC389F599256}" dt="2019-07-08T03:52:30.026" v="184" actId="478"/>
          <ac:picMkLst>
            <pc:docMk/>
            <pc:sldMk cId="2733635688" sldId="300"/>
            <ac:picMk id="3" creationId="{07269E29-1086-486E-8647-13FF5B326E7B}"/>
          </ac:picMkLst>
        </pc:picChg>
        <pc:picChg chg="add mod ord">
          <ac:chgData name="Sudhanshu Gupta" userId="02d9610fb3a29086" providerId="OrgId" clId="{E773A6CF-CB15-4D20-8248-FC389F599256}" dt="2019-07-08T03:57:55.210" v="188" actId="1076"/>
          <ac:picMkLst>
            <pc:docMk/>
            <pc:sldMk cId="2733635688" sldId="300"/>
            <ac:picMk id="5" creationId="{A8D61487-A0DF-475B-8575-0267D8DA2C6D}"/>
          </ac:picMkLst>
        </pc:picChg>
      </pc:sldChg>
      <pc:sldChg chg="addSp delSp modSp">
        <pc:chgData name="Sudhanshu Gupta" userId="02d9610fb3a29086" providerId="OrgId" clId="{E773A6CF-CB15-4D20-8248-FC389F599256}" dt="2019-07-08T05:16:52.731" v="673" actId="20577"/>
        <pc:sldMkLst>
          <pc:docMk/>
          <pc:sldMk cId="3666079785" sldId="301"/>
        </pc:sldMkLst>
        <pc:spChg chg="del mod">
          <ac:chgData name="Sudhanshu Gupta" userId="02d9610fb3a29086" providerId="OrgId" clId="{E773A6CF-CB15-4D20-8248-FC389F599256}" dt="2019-07-08T04:03:07.636" v="275" actId="478"/>
          <ac:spMkLst>
            <pc:docMk/>
            <pc:sldMk cId="3666079785" sldId="301"/>
            <ac:spMk id="2" creationId="{00000000-0000-0000-0000-000000000000}"/>
          </ac:spMkLst>
        </pc:spChg>
        <pc:spChg chg="mod">
          <ac:chgData name="Sudhanshu Gupta" userId="02d9610fb3a29086" providerId="OrgId" clId="{E773A6CF-CB15-4D20-8248-FC389F599256}" dt="2019-07-08T05:16:52.731" v="673" actId="20577"/>
          <ac:spMkLst>
            <pc:docMk/>
            <pc:sldMk cId="3666079785" sldId="301"/>
            <ac:spMk id="4" creationId="{00000000-0000-0000-0000-000000000000}"/>
          </ac:spMkLst>
        </pc:spChg>
        <pc:spChg chg="add mod">
          <ac:chgData name="Sudhanshu Gupta" userId="02d9610fb3a29086" providerId="OrgId" clId="{E773A6CF-CB15-4D20-8248-FC389F599256}" dt="2019-07-08T04:06:56.333" v="298" actId="6549"/>
          <ac:spMkLst>
            <pc:docMk/>
            <pc:sldMk cId="3666079785" sldId="301"/>
            <ac:spMk id="5" creationId="{96A31D22-AAE8-497E-9E9B-C80FCEA28A2A}"/>
          </ac:spMkLst>
        </pc:spChg>
        <pc:picChg chg="add mod">
          <ac:chgData name="Sudhanshu Gupta" userId="02d9610fb3a29086" providerId="OrgId" clId="{E773A6CF-CB15-4D20-8248-FC389F599256}" dt="2019-07-08T04:06:28.827" v="277" actId="1076"/>
          <ac:picMkLst>
            <pc:docMk/>
            <pc:sldMk cId="3666079785" sldId="301"/>
            <ac:picMk id="3" creationId="{3A7763C3-0361-49F1-9BC7-A0A80C02CD18}"/>
          </ac:picMkLst>
        </pc:picChg>
      </pc:sldChg>
    </pc:docChg>
  </pc:docChgLst>
  <pc:docChgLst>
    <pc:chgData name="Sudhanshu Gupta" userId="02d9610fb3a29086" providerId="OrgId" clId="{89E5CDC5-D41F-453C-AA83-4CEB90F64FAD}"/>
    <pc:docChg chg="undo custSel addSld delSld modSld sldOrd">
      <pc:chgData name="Sudhanshu Gupta" userId="02d9610fb3a29086" providerId="OrgId" clId="{89E5CDC5-D41F-453C-AA83-4CEB90F64FAD}" dt="2019-10-04T08:23:09.902" v="3064" actId="1076"/>
      <pc:docMkLst>
        <pc:docMk/>
      </pc:docMkLst>
      <pc:sldChg chg="modSp">
        <pc:chgData name="Sudhanshu Gupta" userId="02d9610fb3a29086" providerId="OrgId" clId="{89E5CDC5-D41F-453C-AA83-4CEB90F64FAD}" dt="2019-10-04T07:09:44.411" v="2650" actId="1076"/>
        <pc:sldMkLst>
          <pc:docMk/>
          <pc:sldMk cId="3750661658" sldId="256"/>
        </pc:sldMkLst>
        <pc:spChg chg="mod">
          <ac:chgData name="Sudhanshu Gupta" userId="02d9610fb3a29086" providerId="OrgId" clId="{89E5CDC5-D41F-453C-AA83-4CEB90F64FAD}" dt="2019-10-04T07:09:31.394" v="2649" actId="14100"/>
          <ac:spMkLst>
            <pc:docMk/>
            <pc:sldMk cId="3750661658" sldId="256"/>
            <ac:spMk id="2" creationId="{00000000-0000-0000-0000-000000000000}"/>
          </ac:spMkLst>
        </pc:spChg>
        <pc:spChg chg="mod">
          <ac:chgData name="Sudhanshu Gupta" userId="02d9610fb3a29086" providerId="OrgId" clId="{89E5CDC5-D41F-453C-AA83-4CEB90F64FAD}" dt="2019-10-04T07:09:44.411" v="2650" actId="1076"/>
          <ac:spMkLst>
            <pc:docMk/>
            <pc:sldMk cId="3750661658" sldId="256"/>
            <ac:spMk id="3" creationId="{00000000-0000-0000-0000-000000000000}"/>
          </ac:spMkLst>
        </pc:spChg>
      </pc:sldChg>
      <pc:sldChg chg="modSp">
        <pc:chgData name="Sudhanshu Gupta" userId="02d9610fb3a29086" providerId="OrgId" clId="{89E5CDC5-D41F-453C-AA83-4CEB90F64FAD}" dt="2019-09-29T01:56:23.067" v="264" actId="1076"/>
        <pc:sldMkLst>
          <pc:docMk/>
          <pc:sldMk cId="3519467716" sldId="278"/>
        </pc:sldMkLst>
        <pc:spChg chg="mod">
          <ac:chgData name="Sudhanshu Gupta" userId="02d9610fb3a29086" providerId="OrgId" clId="{89E5CDC5-D41F-453C-AA83-4CEB90F64FAD}" dt="2019-09-29T01:56:23.067" v="264" actId="1076"/>
          <ac:spMkLst>
            <pc:docMk/>
            <pc:sldMk cId="3519467716" sldId="278"/>
            <ac:spMk id="2" creationId="{00000000-0000-0000-0000-000000000000}"/>
          </ac:spMkLst>
        </pc:spChg>
      </pc:sldChg>
      <pc:sldChg chg="modSp">
        <pc:chgData name="Sudhanshu Gupta" userId="02d9610fb3a29086" providerId="OrgId" clId="{89E5CDC5-D41F-453C-AA83-4CEB90F64FAD}" dt="2019-10-04T07:25:47.576" v="2884" actId="20577"/>
        <pc:sldMkLst>
          <pc:docMk/>
          <pc:sldMk cId="3740115167" sldId="299"/>
        </pc:sldMkLst>
        <pc:spChg chg="mod">
          <ac:chgData name="Sudhanshu Gupta" userId="02d9610fb3a29086" providerId="OrgId" clId="{89E5CDC5-D41F-453C-AA83-4CEB90F64FAD}" dt="2019-10-04T07:25:47.576" v="2884" actId="20577"/>
          <ac:spMkLst>
            <pc:docMk/>
            <pc:sldMk cId="3740115167" sldId="299"/>
            <ac:spMk id="2" creationId="{00000000-0000-0000-0000-000000000000}"/>
          </ac:spMkLst>
        </pc:spChg>
        <pc:spChg chg="mod">
          <ac:chgData name="Sudhanshu Gupta" userId="02d9610fb3a29086" providerId="OrgId" clId="{89E5CDC5-D41F-453C-AA83-4CEB90F64FAD}" dt="2019-09-29T01:54:54.344" v="238" actId="20577"/>
          <ac:spMkLst>
            <pc:docMk/>
            <pc:sldMk cId="3740115167" sldId="299"/>
            <ac:spMk id="4" creationId="{00000000-0000-0000-0000-000000000000}"/>
          </ac:spMkLst>
        </pc:spChg>
      </pc:sldChg>
      <pc:sldChg chg="addSp modSp">
        <pc:chgData name="Sudhanshu Gupta" userId="02d9610fb3a29086" providerId="OrgId" clId="{89E5CDC5-D41F-453C-AA83-4CEB90F64FAD}" dt="2019-10-04T07:15:25.647" v="2675" actId="1076"/>
        <pc:sldMkLst>
          <pc:docMk/>
          <pc:sldMk cId="2733635688" sldId="300"/>
        </pc:sldMkLst>
        <pc:spChg chg="add mod">
          <ac:chgData name="Sudhanshu Gupta" userId="02d9610fb3a29086" providerId="OrgId" clId="{89E5CDC5-D41F-453C-AA83-4CEB90F64FAD}" dt="2019-10-04T07:15:25.647" v="2675" actId="1076"/>
          <ac:spMkLst>
            <pc:docMk/>
            <pc:sldMk cId="2733635688" sldId="300"/>
            <ac:spMk id="2" creationId="{9002EDE6-ECA0-4A84-81BF-95D10F74728B}"/>
          </ac:spMkLst>
        </pc:spChg>
        <pc:spChg chg="mod">
          <ac:chgData name="Sudhanshu Gupta" userId="02d9610fb3a29086" providerId="OrgId" clId="{89E5CDC5-D41F-453C-AA83-4CEB90F64FAD}" dt="2019-10-04T07:15:17.847" v="2674" actId="1076"/>
          <ac:spMkLst>
            <pc:docMk/>
            <pc:sldMk cId="2733635688" sldId="300"/>
            <ac:spMk id="4" creationId="{00000000-0000-0000-0000-000000000000}"/>
          </ac:spMkLst>
        </pc:spChg>
        <pc:spChg chg="mod">
          <ac:chgData name="Sudhanshu Gupta" userId="02d9610fb3a29086" providerId="OrgId" clId="{89E5CDC5-D41F-453C-AA83-4CEB90F64FAD}" dt="2019-10-01T05:39:59.016" v="2021" actId="20577"/>
          <ac:spMkLst>
            <pc:docMk/>
            <pc:sldMk cId="2733635688" sldId="300"/>
            <ac:spMk id="6" creationId="{04569F73-CAD2-4E76-874B-019C6E85FE30}"/>
          </ac:spMkLst>
        </pc:spChg>
        <pc:spChg chg="add mod">
          <ac:chgData name="Sudhanshu Gupta" userId="02d9610fb3a29086" providerId="OrgId" clId="{89E5CDC5-D41F-453C-AA83-4CEB90F64FAD}" dt="2019-10-04T07:15:25.647" v="2675" actId="1076"/>
          <ac:spMkLst>
            <pc:docMk/>
            <pc:sldMk cId="2733635688" sldId="300"/>
            <ac:spMk id="10" creationId="{03BBB2F1-1C7F-46C1-B24D-79A120704CBD}"/>
          </ac:spMkLst>
        </pc:spChg>
      </pc:sldChg>
      <pc:sldChg chg="modSp">
        <pc:chgData name="Sudhanshu Gupta" userId="02d9610fb3a29086" providerId="OrgId" clId="{89E5CDC5-D41F-453C-AA83-4CEB90F64FAD}" dt="2019-09-29T01:54:41.695" v="232" actId="20577"/>
        <pc:sldMkLst>
          <pc:docMk/>
          <pc:sldMk cId="3666079785" sldId="301"/>
        </pc:sldMkLst>
        <pc:spChg chg="mod">
          <ac:chgData name="Sudhanshu Gupta" userId="02d9610fb3a29086" providerId="OrgId" clId="{89E5CDC5-D41F-453C-AA83-4CEB90F64FAD}" dt="2019-09-29T01:54:41.695" v="232" actId="20577"/>
          <ac:spMkLst>
            <pc:docMk/>
            <pc:sldMk cId="3666079785" sldId="301"/>
            <ac:spMk id="4" creationId="{00000000-0000-0000-0000-000000000000}"/>
          </ac:spMkLst>
        </pc:spChg>
      </pc:sldChg>
      <pc:sldChg chg="del">
        <pc:chgData name="Sudhanshu Gupta" userId="02d9610fb3a29086" providerId="OrgId" clId="{89E5CDC5-D41F-453C-AA83-4CEB90F64FAD}" dt="2019-10-03T04:44:32.517" v="2378" actId="2696"/>
        <pc:sldMkLst>
          <pc:docMk/>
          <pc:sldMk cId="3023383423" sldId="303"/>
        </pc:sldMkLst>
      </pc:sldChg>
      <pc:sldChg chg="del">
        <pc:chgData name="Sudhanshu Gupta" userId="02d9610fb3a29086" providerId="OrgId" clId="{89E5CDC5-D41F-453C-AA83-4CEB90F64FAD}" dt="2019-10-03T04:44:32.397" v="2375" actId="2696"/>
        <pc:sldMkLst>
          <pc:docMk/>
          <pc:sldMk cId="459091678" sldId="305"/>
        </pc:sldMkLst>
      </pc:sldChg>
      <pc:sldChg chg="del">
        <pc:chgData name="Sudhanshu Gupta" userId="02d9610fb3a29086" providerId="OrgId" clId="{89E5CDC5-D41F-453C-AA83-4CEB90F64FAD}" dt="2019-10-03T04:44:32.467" v="2376" actId="2696"/>
        <pc:sldMkLst>
          <pc:docMk/>
          <pc:sldMk cId="3185489027" sldId="306"/>
        </pc:sldMkLst>
      </pc:sldChg>
      <pc:sldChg chg="del">
        <pc:chgData name="Sudhanshu Gupta" userId="02d9610fb3a29086" providerId="OrgId" clId="{89E5CDC5-D41F-453C-AA83-4CEB90F64FAD}" dt="2019-10-03T04:44:32.499" v="2377" actId="2696"/>
        <pc:sldMkLst>
          <pc:docMk/>
          <pc:sldMk cId="787048682" sldId="307"/>
        </pc:sldMkLst>
      </pc:sldChg>
      <pc:sldChg chg="addSp delSp modSp add">
        <pc:chgData name="Sudhanshu Gupta" userId="02d9610fb3a29086" providerId="OrgId" clId="{89E5CDC5-D41F-453C-AA83-4CEB90F64FAD}" dt="2019-09-29T04:17:44.062" v="798" actId="14861"/>
        <pc:sldMkLst>
          <pc:docMk/>
          <pc:sldMk cId="2707813893" sldId="308"/>
        </pc:sldMkLst>
        <pc:spChg chg="del">
          <ac:chgData name="Sudhanshu Gupta" userId="02d9610fb3a29086" providerId="OrgId" clId="{89E5CDC5-D41F-453C-AA83-4CEB90F64FAD}" dt="2019-09-29T01:52:51.109" v="195" actId="478"/>
          <ac:spMkLst>
            <pc:docMk/>
            <pc:sldMk cId="2707813893" sldId="308"/>
            <ac:spMk id="2" creationId="{B667E697-9E4D-4F96-8902-383A4EC5C43D}"/>
          </ac:spMkLst>
        </pc:spChg>
        <pc:spChg chg="del">
          <ac:chgData name="Sudhanshu Gupta" userId="02d9610fb3a29086" providerId="OrgId" clId="{89E5CDC5-D41F-453C-AA83-4CEB90F64FAD}" dt="2019-09-29T01:52:53.759" v="196" actId="478"/>
          <ac:spMkLst>
            <pc:docMk/>
            <pc:sldMk cId="2707813893" sldId="308"/>
            <ac:spMk id="3" creationId="{4967D7F6-6D4D-478E-85F0-AEFAEE053F8C}"/>
          </ac:spMkLst>
        </pc:spChg>
        <pc:spChg chg="add mod">
          <ac:chgData name="Sudhanshu Gupta" userId="02d9610fb3a29086" providerId="OrgId" clId="{89E5CDC5-D41F-453C-AA83-4CEB90F64FAD}" dt="2019-09-29T01:54:37.228" v="229" actId="20577"/>
          <ac:spMkLst>
            <pc:docMk/>
            <pc:sldMk cId="2707813893" sldId="308"/>
            <ac:spMk id="4" creationId="{467DD93A-4D04-4E78-82C2-D25BCC3CADB2}"/>
          </ac:spMkLst>
        </pc:spChg>
        <pc:spChg chg="add mod">
          <ac:chgData name="Sudhanshu Gupta" userId="02d9610fb3a29086" providerId="OrgId" clId="{89E5CDC5-D41F-453C-AA83-4CEB90F64FAD}" dt="2019-09-29T04:17:23.651" v="797" actId="14100"/>
          <ac:spMkLst>
            <pc:docMk/>
            <pc:sldMk cId="2707813893" sldId="308"/>
            <ac:spMk id="7" creationId="{F2272016-6832-47AC-9630-59E5A2B34A6B}"/>
          </ac:spMkLst>
        </pc:spChg>
        <pc:spChg chg="add mod">
          <ac:chgData name="Sudhanshu Gupta" userId="02d9610fb3a29086" providerId="OrgId" clId="{89E5CDC5-D41F-453C-AA83-4CEB90F64FAD}" dt="2019-09-29T04:16:16.666" v="731" actId="14100"/>
          <ac:spMkLst>
            <pc:docMk/>
            <pc:sldMk cId="2707813893" sldId="308"/>
            <ac:spMk id="8" creationId="{D2E0480A-35E0-4490-A0C4-DE2B45D2DD04}"/>
          </ac:spMkLst>
        </pc:spChg>
        <pc:picChg chg="add mod">
          <ac:chgData name="Sudhanshu Gupta" userId="02d9610fb3a29086" providerId="OrgId" clId="{89E5CDC5-D41F-453C-AA83-4CEB90F64FAD}" dt="2019-09-29T04:17:44.062" v="798" actId="14861"/>
          <ac:picMkLst>
            <pc:docMk/>
            <pc:sldMk cId="2707813893" sldId="308"/>
            <ac:picMk id="5" creationId="{F34945C7-C819-4B86-90B1-26C397A50324}"/>
          </ac:picMkLst>
        </pc:picChg>
        <pc:picChg chg="add del mod">
          <ac:chgData name="Sudhanshu Gupta" userId="02d9610fb3a29086" providerId="OrgId" clId="{89E5CDC5-D41F-453C-AA83-4CEB90F64FAD}" dt="2019-09-29T04:10:52.581" v="416"/>
          <ac:picMkLst>
            <pc:docMk/>
            <pc:sldMk cId="2707813893" sldId="308"/>
            <ac:picMk id="6" creationId="{B89978EE-C9EF-4D01-BA9D-545D120D48DB}"/>
          </ac:picMkLst>
        </pc:picChg>
      </pc:sldChg>
      <pc:sldChg chg="addSp delSp modSp add">
        <pc:chgData name="Sudhanshu Gupta" userId="02d9610fb3a29086" providerId="OrgId" clId="{89E5CDC5-D41F-453C-AA83-4CEB90F64FAD}" dt="2019-10-04T07:32:15.127" v="2932" actId="1076"/>
        <pc:sldMkLst>
          <pc:docMk/>
          <pc:sldMk cId="1553834115" sldId="309"/>
        </pc:sldMkLst>
        <pc:spChg chg="add">
          <ac:chgData name="Sudhanshu Gupta" userId="02d9610fb3a29086" providerId="OrgId" clId="{89E5CDC5-D41F-453C-AA83-4CEB90F64FAD}" dt="2019-09-29T05:24:48.006" v="803"/>
          <ac:spMkLst>
            <pc:docMk/>
            <pc:sldMk cId="1553834115" sldId="309"/>
            <ac:spMk id="3" creationId="{9FD06A29-0B18-477E-B95B-2894B8F7CB06}"/>
          </ac:spMkLst>
        </pc:spChg>
        <pc:spChg chg="add del mod">
          <ac:chgData name="Sudhanshu Gupta" userId="02d9610fb3a29086" providerId="OrgId" clId="{89E5CDC5-D41F-453C-AA83-4CEB90F64FAD}" dt="2019-10-04T07:30:46.242" v="2898" actId="478"/>
          <ac:spMkLst>
            <pc:docMk/>
            <pc:sldMk cId="1553834115" sldId="309"/>
            <ac:spMk id="4" creationId="{889557D9-7D82-42EA-A397-6CF528D196EA}"/>
          </ac:spMkLst>
        </pc:spChg>
        <pc:spChg chg="add mod">
          <ac:chgData name="Sudhanshu Gupta" userId="02d9610fb3a29086" providerId="OrgId" clId="{89E5CDC5-D41F-453C-AA83-4CEB90F64FAD}" dt="2019-10-04T07:32:15.127" v="2932" actId="1076"/>
          <ac:spMkLst>
            <pc:docMk/>
            <pc:sldMk cId="1553834115" sldId="309"/>
            <ac:spMk id="8" creationId="{0705940A-D5C6-4A41-A2B2-3669724208D3}"/>
          </ac:spMkLst>
        </pc:spChg>
        <pc:picChg chg="add mod">
          <ac:chgData name="Sudhanshu Gupta" userId="02d9610fb3a29086" providerId="OrgId" clId="{89E5CDC5-D41F-453C-AA83-4CEB90F64FAD}" dt="2019-09-29T05:24:51.738" v="804" actId="1076"/>
          <ac:picMkLst>
            <pc:docMk/>
            <pc:sldMk cId="1553834115" sldId="309"/>
            <ac:picMk id="2" creationId="{5B73F106-9275-4DF5-9A8D-FB52246D5A0D}"/>
          </ac:picMkLst>
        </pc:picChg>
        <pc:picChg chg="add del mod">
          <ac:chgData name="Sudhanshu Gupta" userId="02d9610fb3a29086" providerId="OrgId" clId="{89E5CDC5-D41F-453C-AA83-4CEB90F64FAD}" dt="2019-10-04T07:28:01.335" v="2893" actId="478"/>
          <ac:picMkLst>
            <pc:docMk/>
            <pc:sldMk cId="1553834115" sldId="309"/>
            <ac:picMk id="4098" creationId="{9DE145F3-213C-4E7F-AC18-067947DF0DFF}"/>
          </ac:picMkLst>
        </pc:picChg>
        <pc:picChg chg="add del mod">
          <ac:chgData name="Sudhanshu Gupta" userId="02d9610fb3a29086" providerId="OrgId" clId="{89E5CDC5-D41F-453C-AA83-4CEB90F64FAD}" dt="2019-10-04T07:29:46.019" v="2895" actId="478"/>
          <ac:picMkLst>
            <pc:docMk/>
            <pc:sldMk cId="1553834115" sldId="309"/>
            <ac:picMk id="4100" creationId="{9153FF81-1F89-4A0F-9639-949F2F4C2A75}"/>
          </ac:picMkLst>
        </pc:picChg>
        <pc:picChg chg="add mod">
          <ac:chgData name="Sudhanshu Gupta" userId="02d9610fb3a29086" providerId="OrgId" clId="{89E5CDC5-D41F-453C-AA83-4CEB90F64FAD}" dt="2019-10-04T07:31:52.151" v="2905" actId="1076"/>
          <ac:picMkLst>
            <pc:docMk/>
            <pc:sldMk cId="1553834115" sldId="309"/>
            <ac:picMk id="4104" creationId="{44591837-A6DC-4831-9585-BC918EA667CD}"/>
          </ac:picMkLst>
        </pc:picChg>
      </pc:sldChg>
      <pc:sldChg chg="addSp modSp add">
        <pc:chgData name="Sudhanshu Gupta" userId="02d9610fb3a29086" providerId="OrgId" clId="{89E5CDC5-D41F-453C-AA83-4CEB90F64FAD}" dt="2019-10-04T07:17:27.249" v="2703" actId="13926"/>
        <pc:sldMkLst>
          <pc:docMk/>
          <pc:sldMk cId="4256917351" sldId="310"/>
        </pc:sldMkLst>
        <pc:spChg chg="add mod">
          <ac:chgData name="Sudhanshu Gupta" userId="02d9610fb3a29086" providerId="OrgId" clId="{89E5CDC5-D41F-453C-AA83-4CEB90F64FAD}" dt="2019-10-04T06:44:57.633" v="2400" actId="6549"/>
          <ac:spMkLst>
            <pc:docMk/>
            <pc:sldMk cId="4256917351" sldId="310"/>
            <ac:spMk id="2" creationId="{DA34080F-E3D7-4D53-BB3C-1F25111A818A}"/>
          </ac:spMkLst>
        </pc:spChg>
        <pc:spChg chg="add mod">
          <ac:chgData name="Sudhanshu Gupta" userId="02d9610fb3a29086" providerId="OrgId" clId="{89E5CDC5-D41F-453C-AA83-4CEB90F64FAD}" dt="2019-10-04T07:17:27.249" v="2703" actId="13926"/>
          <ac:spMkLst>
            <pc:docMk/>
            <pc:sldMk cId="4256917351" sldId="310"/>
            <ac:spMk id="3" creationId="{59517397-E436-46CC-885E-2311BEEE5BF9}"/>
          </ac:spMkLst>
        </pc:spChg>
      </pc:sldChg>
      <pc:sldChg chg="addSp delSp modSp add">
        <pc:chgData name="Sudhanshu Gupta" userId="02d9610fb3a29086" providerId="OrgId" clId="{89E5CDC5-D41F-453C-AA83-4CEB90F64FAD}" dt="2019-10-04T08:23:09.902" v="3064" actId="1076"/>
        <pc:sldMkLst>
          <pc:docMk/>
          <pc:sldMk cId="2935080105" sldId="312"/>
        </pc:sldMkLst>
        <pc:spChg chg="mod">
          <ac:chgData name="Sudhanshu Gupta" userId="02d9610fb3a29086" providerId="OrgId" clId="{89E5CDC5-D41F-453C-AA83-4CEB90F64FAD}" dt="2019-09-29T02:20:13.875" v="367" actId="20577"/>
          <ac:spMkLst>
            <pc:docMk/>
            <pc:sldMk cId="2935080105" sldId="312"/>
            <ac:spMk id="2" creationId="{DA34080F-E3D7-4D53-BB3C-1F25111A818A}"/>
          </ac:spMkLst>
        </pc:spChg>
        <pc:spChg chg="add mod">
          <ac:chgData name="Sudhanshu Gupta" userId="02d9610fb3a29086" providerId="OrgId" clId="{89E5CDC5-D41F-453C-AA83-4CEB90F64FAD}" dt="2019-10-04T08:22:40.429" v="3058" actId="164"/>
          <ac:spMkLst>
            <pc:docMk/>
            <pc:sldMk cId="2935080105" sldId="312"/>
            <ac:spMk id="3" creationId="{333E060A-8071-4F12-920B-D9E7CD07FB34}"/>
          </ac:spMkLst>
        </pc:spChg>
        <pc:spChg chg="add mod">
          <ac:chgData name="Sudhanshu Gupta" userId="02d9610fb3a29086" providerId="OrgId" clId="{89E5CDC5-D41F-453C-AA83-4CEB90F64FAD}" dt="2019-10-04T07:19:00.746" v="2720" actId="255"/>
          <ac:spMkLst>
            <pc:docMk/>
            <pc:sldMk cId="2935080105" sldId="312"/>
            <ac:spMk id="5" creationId="{BBAD977E-47C8-4E24-AB11-E78D7331974B}"/>
          </ac:spMkLst>
        </pc:spChg>
        <pc:grpChg chg="add mod ord">
          <ac:chgData name="Sudhanshu Gupta" userId="02d9610fb3a29086" providerId="OrgId" clId="{89E5CDC5-D41F-453C-AA83-4CEB90F64FAD}" dt="2019-10-04T08:23:09.902" v="3064" actId="1076"/>
          <ac:grpSpMkLst>
            <pc:docMk/>
            <pc:sldMk cId="2935080105" sldId="312"/>
            <ac:grpSpMk id="6" creationId="{7AAF5EDA-6F89-4C2C-AF7A-4E683A2C4FA5}"/>
          </ac:grpSpMkLst>
        </pc:grpChg>
        <pc:picChg chg="add del mod">
          <ac:chgData name="Sudhanshu Gupta" userId="02d9610fb3a29086" providerId="OrgId" clId="{89E5CDC5-D41F-453C-AA83-4CEB90F64FAD}" dt="2019-09-29T02:01:00.824" v="314" actId="478"/>
          <ac:picMkLst>
            <pc:docMk/>
            <pc:sldMk cId="2935080105" sldId="312"/>
            <ac:picMk id="3" creationId="{515BFCDC-7C18-473C-BDE0-D9EA774EB56B}"/>
          </ac:picMkLst>
        </pc:picChg>
        <pc:picChg chg="add mod">
          <ac:chgData name="Sudhanshu Gupta" userId="02d9610fb3a29086" providerId="OrgId" clId="{89E5CDC5-D41F-453C-AA83-4CEB90F64FAD}" dt="2019-10-04T07:18:51.955" v="2719" actId="1035"/>
          <ac:picMkLst>
            <pc:docMk/>
            <pc:sldMk cId="2935080105" sldId="312"/>
            <ac:picMk id="4" creationId="{6BC2D99B-458F-4E05-82E3-C1ED8E658898}"/>
          </ac:picMkLst>
        </pc:picChg>
        <pc:picChg chg="add del mod">
          <ac:chgData name="Sudhanshu Gupta" userId="02d9610fb3a29086" providerId="OrgId" clId="{89E5CDC5-D41F-453C-AA83-4CEB90F64FAD}" dt="2019-10-04T08:21:27.734" v="3048" actId="478"/>
          <ac:picMkLst>
            <pc:docMk/>
            <pc:sldMk cId="2935080105" sldId="312"/>
            <ac:picMk id="8194" creationId="{3E5C65D1-96F8-4263-891A-A148153136C2}"/>
          </ac:picMkLst>
        </pc:picChg>
        <pc:picChg chg="add mod ord">
          <ac:chgData name="Sudhanshu Gupta" userId="02d9610fb3a29086" providerId="OrgId" clId="{89E5CDC5-D41F-453C-AA83-4CEB90F64FAD}" dt="2019-10-04T08:22:40.429" v="3058" actId="164"/>
          <ac:picMkLst>
            <pc:docMk/>
            <pc:sldMk cId="2935080105" sldId="312"/>
            <ac:picMk id="8196" creationId="{C7D19AEA-04B9-4065-B106-F583A98EE120}"/>
          </ac:picMkLst>
        </pc:picChg>
      </pc:sldChg>
      <pc:sldChg chg="addSp delSp modSp add">
        <pc:chgData name="Sudhanshu Gupta" userId="02d9610fb3a29086" providerId="OrgId" clId="{89E5CDC5-D41F-453C-AA83-4CEB90F64FAD}" dt="2019-10-04T07:09:00.693" v="2643" actId="164"/>
        <pc:sldMkLst>
          <pc:docMk/>
          <pc:sldMk cId="1491059401" sldId="313"/>
        </pc:sldMkLst>
        <pc:spChg chg="mod">
          <ac:chgData name="Sudhanshu Gupta" userId="02d9610fb3a29086" providerId="OrgId" clId="{89E5CDC5-D41F-453C-AA83-4CEB90F64FAD}" dt="2019-09-29T01:57:45.518" v="306"/>
          <ac:spMkLst>
            <pc:docMk/>
            <pc:sldMk cId="1491059401" sldId="313"/>
            <ac:spMk id="2" creationId="{DA34080F-E3D7-4D53-BB3C-1F25111A818A}"/>
          </ac:spMkLst>
        </pc:spChg>
        <pc:spChg chg="add mod">
          <ac:chgData name="Sudhanshu Gupta" userId="02d9610fb3a29086" providerId="OrgId" clId="{89E5CDC5-D41F-453C-AA83-4CEB90F64FAD}" dt="2019-10-04T07:09:00.693" v="2643" actId="164"/>
          <ac:spMkLst>
            <pc:docMk/>
            <pc:sldMk cId="1491059401" sldId="313"/>
            <ac:spMk id="3" creationId="{30760718-1124-42FE-8BCA-FB915FD2B095}"/>
          </ac:spMkLst>
        </pc:spChg>
        <pc:grpChg chg="add mod">
          <ac:chgData name="Sudhanshu Gupta" userId="02d9610fb3a29086" providerId="OrgId" clId="{89E5CDC5-D41F-453C-AA83-4CEB90F64FAD}" dt="2019-10-04T07:09:00.693" v="2643" actId="164"/>
          <ac:grpSpMkLst>
            <pc:docMk/>
            <pc:sldMk cId="1491059401" sldId="313"/>
            <ac:grpSpMk id="4" creationId="{65305F08-7076-4206-9B1D-8F180298962D}"/>
          </ac:grpSpMkLst>
        </pc:grpChg>
        <pc:picChg chg="add del mod">
          <ac:chgData name="Sudhanshu Gupta" userId="02d9610fb3a29086" providerId="OrgId" clId="{89E5CDC5-D41F-453C-AA83-4CEB90F64FAD}" dt="2019-10-04T07:07:42.979" v="2629" actId="478"/>
          <ac:picMkLst>
            <pc:docMk/>
            <pc:sldMk cId="1491059401" sldId="313"/>
            <ac:picMk id="2050" creationId="{5D77EC10-27E0-4B44-BD41-534CDA5BCD52}"/>
          </ac:picMkLst>
        </pc:picChg>
        <pc:picChg chg="add del mod">
          <ac:chgData name="Sudhanshu Gupta" userId="02d9610fb3a29086" providerId="OrgId" clId="{89E5CDC5-D41F-453C-AA83-4CEB90F64FAD}" dt="2019-10-04T07:07:58.459" v="2634" actId="478"/>
          <ac:picMkLst>
            <pc:docMk/>
            <pc:sldMk cId="1491059401" sldId="313"/>
            <ac:picMk id="2052" creationId="{1249FDB5-BA3A-4C17-8F2C-3882D0113A0A}"/>
          </ac:picMkLst>
        </pc:picChg>
        <pc:picChg chg="add mod">
          <ac:chgData name="Sudhanshu Gupta" userId="02d9610fb3a29086" providerId="OrgId" clId="{89E5CDC5-D41F-453C-AA83-4CEB90F64FAD}" dt="2019-10-04T07:09:00.693" v="2643" actId="164"/>
          <ac:picMkLst>
            <pc:docMk/>
            <pc:sldMk cId="1491059401" sldId="313"/>
            <ac:picMk id="2054" creationId="{86C97F9C-113F-4CAF-A7E8-0554B5B3125C}"/>
          </ac:picMkLst>
        </pc:picChg>
      </pc:sldChg>
      <pc:sldChg chg="addSp modSp add">
        <pc:chgData name="Sudhanshu Gupta" userId="02d9610fb3a29086" providerId="OrgId" clId="{89E5CDC5-D41F-453C-AA83-4CEB90F64FAD}" dt="2019-10-01T05:43:56.653" v="2088" actId="20577"/>
        <pc:sldMkLst>
          <pc:docMk/>
          <pc:sldMk cId="768587807" sldId="314"/>
        </pc:sldMkLst>
        <pc:spChg chg="mod">
          <ac:chgData name="Sudhanshu Gupta" userId="02d9610fb3a29086" providerId="OrgId" clId="{89E5CDC5-D41F-453C-AA83-4CEB90F64FAD}" dt="2019-10-01T05:43:56.653" v="2088" actId="20577"/>
          <ac:spMkLst>
            <pc:docMk/>
            <pc:sldMk cId="768587807" sldId="314"/>
            <ac:spMk id="2" creationId="{DA34080F-E3D7-4D53-BB3C-1F25111A818A}"/>
          </ac:spMkLst>
        </pc:spChg>
        <pc:spChg chg="add mod">
          <ac:chgData name="Sudhanshu Gupta" userId="02d9610fb3a29086" providerId="OrgId" clId="{89E5CDC5-D41F-453C-AA83-4CEB90F64FAD}" dt="2019-09-29T04:18:09.699" v="800" actId="1076"/>
          <ac:spMkLst>
            <pc:docMk/>
            <pc:sldMk cId="768587807" sldId="314"/>
            <ac:spMk id="4" creationId="{1F83B37A-DC2A-428C-83C7-888931815EED}"/>
          </ac:spMkLst>
        </pc:spChg>
        <pc:spChg chg="add mod">
          <ac:chgData name="Sudhanshu Gupta" userId="02d9610fb3a29086" providerId="OrgId" clId="{89E5CDC5-D41F-453C-AA83-4CEB90F64FAD}" dt="2019-09-29T04:18:34.401" v="801" actId="14100"/>
          <ac:spMkLst>
            <pc:docMk/>
            <pc:sldMk cId="768587807" sldId="314"/>
            <ac:spMk id="5" creationId="{9ADEC49E-31E1-41D7-A4CE-4A2563DCFC38}"/>
          </ac:spMkLst>
        </pc:spChg>
        <pc:picChg chg="add mod">
          <ac:chgData name="Sudhanshu Gupta" userId="02d9610fb3a29086" providerId="OrgId" clId="{89E5CDC5-D41F-453C-AA83-4CEB90F64FAD}" dt="2019-09-29T04:17:59.510" v="799" actId="108"/>
          <ac:picMkLst>
            <pc:docMk/>
            <pc:sldMk cId="768587807" sldId="314"/>
            <ac:picMk id="3" creationId="{F25CD20F-E8C1-48A1-B4F6-2952E8BF35BF}"/>
          </ac:picMkLst>
        </pc:picChg>
      </pc:sldChg>
      <pc:sldChg chg="addSp delSp modSp add">
        <pc:chgData name="Sudhanshu Gupta" userId="02d9610fb3a29086" providerId="OrgId" clId="{89E5CDC5-D41F-453C-AA83-4CEB90F64FAD}" dt="2019-10-04T08:23:05.861" v="3063" actId="1076"/>
        <pc:sldMkLst>
          <pc:docMk/>
          <pc:sldMk cId="3199296013" sldId="315"/>
        </pc:sldMkLst>
        <pc:spChg chg="mod">
          <ac:chgData name="Sudhanshu Gupta" userId="02d9610fb3a29086" providerId="OrgId" clId="{89E5CDC5-D41F-453C-AA83-4CEB90F64FAD}" dt="2019-09-29T02:41:24.582" v="399" actId="20577"/>
          <ac:spMkLst>
            <pc:docMk/>
            <pc:sldMk cId="3199296013" sldId="315"/>
            <ac:spMk id="2" creationId="{DA34080F-E3D7-4D53-BB3C-1F25111A818A}"/>
          </ac:spMkLst>
        </pc:spChg>
        <pc:spChg chg="add mod">
          <ac:chgData name="Sudhanshu Gupta" userId="02d9610fb3a29086" providerId="OrgId" clId="{89E5CDC5-D41F-453C-AA83-4CEB90F64FAD}" dt="2019-10-04T07:19:41.322" v="2723" actId="255"/>
          <ac:spMkLst>
            <pc:docMk/>
            <pc:sldMk cId="3199296013" sldId="315"/>
            <ac:spMk id="5" creationId="{FA718DB7-CB2C-4AF2-9D6C-A3EF8D8F4D72}"/>
          </ac:spMkLst>
        </pc:spChg>
        <pc:grpChg chg="add mod ord">
          <ac:chgData name="Sudhanshu Gupta" userId="02d9610fb3a29086" providerId="OrgId" clId="{89E5CDC5-D41F-453C-AA83-4CEB90F64FAD}" dt="2019-10-04T08:23:05.861" v="3063" actId="1076"/>
          <ac:grpSpMkLst>
            <pc:docMk/>
            <pc:sldMk cId="3199296013" sldId="315"/>
            <ac:grpSpMk id="7" creationId="{ED2810AE-6526-4179-A9C5-E498A152AE43}"/>
          </ac:grpSpMkLst>
        </pc:grpChg>
        <pc:picChg chg="add mod">
          <ac:chgData name="Sudhanshu Gupta" userId="02d9610fb3a29086" providerId="OrgId" clId="{89E5CDC5-D41F-453C-AA83-4CEB90F64FAD}" dt="2019-10-04T07:20:11.866" v="2726" actId="108"/>
          <ac:picMkLst>
            <pc:docMk/>
            <pc:sldMk cId="3199296013" sldId="315"/>
            <ac:picMk id="3" creationId="{3E8F79F1-894D-440A-A2D3-740A0699936D}"/>
          </ac:picMkLst>
        </pc:picChg>
        <pc:picChg chg="del">
          <ac:chgData name="Sudhanshu Gupta" userId="02d9610fb3a29086" providerId="OrgId" clId="{89E5CDC5-D41F-453C-AA83-4CEB90F64FAD}" dt="2019-09-29T02:02:45.975" v="326" actId="478"/>
          <ac:picMkLst>
            <pc:docMk/>
            <pc:sldMk cId="3199296013" sldId="315"/>
            <ac:picMk id="4" creationId="{6BC2D99B-458F-4E05-82E3-C1ED8E658898}"/>
          </ac:picMkLst>
        </pc:picChg>
        <pc:picChg chg="add del mod">
          <ac:chgData name="Sudhanshu Gupta" userId="02d9610fb3a29086" providerId="OrgId" clId="{89E5CDC5-D41F-453C-AA83-4CEB90F64FAD}" dt="2019-10-04T08:21:24.383" v="3047" actId="478"/>
          <ac:picMkLst>
            <pc:docMk/>
            <pc:sldMk cId="3199296013" sldId="315"/>
            <ac:picMk id="6" creationId="{8E4E3496-A10F-417E-9174-A710D61BF7EE}"/>
          </ac:picMkLst>
        </pc:picChg>
        <pc:picChg chg="add del mod">
          <ac:chgData name="Sudhanshu Gupta" userId="02d9610fb3a29086" providerId="OrgId" clId="{89E5CDC5-D41F-453C-AA83-4CEB90F64FAD}" dt="2019-10-04T07:21:41.732" v="2731" actId="478"/>
          <ac:picMkLst>
            <pc:docMk/>
            <pc:sldMk cId="3199296013" sldId="315"/>
            <ac:picMk id="3074" creationId="{299296F3-6F65-48F2-B23E-743A03123AA3}"/>
          </ac:picMkLst>
        </pc:picChg>
      </pc:sldChg>
      <pc:sldChg chg="addSp delSp modSp add">
        <pc:chgData name="Sudhanshu Gupta" userId="02d9610fb3a29086" providerId="OrgId" clId="{89E5CDC5-D41F-453C-AA83-4CEB90F64FAD}" dt="2019-10-04T08:07:54.866" v="2988" actId="20577"/>
        <pc:sldMkLst>
          <pc:docMk/>
          <pc:sldMk cId="584736348" sldId="319"/>
        </pc:sldMkLst>
        <pc:spChg chg="mod">
          <ac:chgData name="Sudhanshu Gupta" userId="02d9610fb3a29086" providerId="OrgId" clId="{89E5CDC5-D41F-453C-AA83-4CEB90F64FAD}" dt="2019-09-29T05:38:38.882" v="832" actId="20577"/>
          <ac:spMkLst>
            <pc:docMk/>
            <pc:sldMk cId="584736348" sldId="319"/>
            <ac:spMk id="3" creationId="{9FD06A29-0B18-477E-B95B-2894B8F7CB06}"/>
          </ac:spMkLst>
        </pc:spChg>
        <pc:spChg chg="add mod">
          <ac:chgData name="Sudhanshu Gupta" userId="02d9610fb3a29086" providerId="OrgId" clId="{89E5CDC5-D41F-453C-AA83-4CEB90F64FAD}" dt="2019-10-04T08:07:54.866" v="2988" actId="20577"/>
          <ac:spMkLst>
            <pc:docMk/>
            <pc:sldMk cId="584736348" sldId="319"/>
            <ac:spMk id="5" creationId="{9D8B36AD-6B4E-4D04-B2D9-DDA73F939CCA}"/>
          </ac:spMkLst>
        </pc:spChg>
        <pc:picChg chg="del">
          <ac:chgData name="Sudhanshu Gupta" userId="02d9610fb3a29086" providerId="OrgId" clId="{89E5CDC5-D41F-453C-AA83-4CEB90F64FAD}" dt="2019-09-29T05:30:57.060" v="806" actId="478"/>
          <ac:picMkLst>
            <pc:docMk/>
            <pc:sldMk cId="584736348" sldId="319"/>
            <ac:picMk id="2" creationId="{5B73F106-9275-4DF5-9A8D-FB52246D5A0D}"/>
          </ac:picMkLst>
        </pc:picChg>
        <pc:picChg chg="add mod">
          <ac:chgData name="Sudhanshu Gupta" userId="02d9610fb3a29086" providerId="OrgId" clId="{89E5CDC5-D41F-453C-AA83-4CEB90F64FAD}" dt="2019-10-04T08:07:00.443" v="2940" actId="1076"/>
          <ac:picMkLst>
            <pc:docMk/>
            <pc:sldMk cId="584736348" sldId="319"/>
            <ac:picMk id="4" creationId="{8CCCC98D-D1D8-4103-8E1E-3C2E9EBD99BC}"/>
          </ac:picMkLst>
        </pc:picChg>
      </pc:sldChg>
      <pc:sldChg chg="addSp delSp modSp add ord">
        <pc:chgData name="Sudhanshu Gupta" userId="02d9610fb3a29086" providerId="OrgId" clId="{89E5CDC5-D41F-453C-AA83-4CEB90F64FAD}" dt="2019-10-04T08:18:59.549" v="3037" actId="1076"/>
        <pc:sldMkLst>
          <pc:docMk/>
          <pc:sldMk cId="4253265938" sldId="320"/>
        </pc:sldMkLst>
        <pc:spChg chg="add mod">
          <ac:chgData name="Sudhanshu Gupta" userId="02d9610fb3a29086" providerId="OrgId" clId="{89E5CDC5-D41F-453C-AA83-4CEB90F64FAD}" dt="2019-10-04T08:18:35.429" v="3033" actId="2085"/>
          <ac:spMkLst>
            <pc:docMk/>
            <pc:sldMk cId="4253265938" sldId="320"/>
            <ac:spMk id="2" creationId="{CB9D5A63-286E-4CC3-838F-35670685D8F2}"/>
          </ac:spMkLst>
        </pc:spChg>
        <pc:spChg chg="mod">
          <ac:chgData name="Sudhanshu Gupta" userId="02d9610fb3a29086" providerId="OrgId" clId="{89E5CDC5-D41F-453C-AA83-4CEB90F64FAD}" dt="2019-09-29T05:51:45.476" v="850" actId="20577"/>
          <ac:spMkLst>
            <pc:docMk/>
            <pc:sldMk cId="4253265938" sldId="320"/>
            <ac:spMk id="3" creationId="{9FD06A29-0B18-477E-B95B-2894B8F7CB06}"/>
          </ac:spMkLst>
        </pc:spChg>
        <pc:spChg chg="add del mod">
          <ac:chgData name="Sudhanshu Gupta" userId="02d9610fb3a29086" providerId="OrgId" clId="{89E5CDC5-D41F-453C-AA83-4CEB90F64FAD}" dt="2019-09-29T06:19:16.951" v="966" actId="478"/>
          <ac:spMkLst>
            <pc:docMk/>
            <pc:sldMk cId="4253265938" sldId="320"/>
            <ac:spMk id="11" creationId="{5D980EA7-D418-43AC-B5DF-2C8DA6D79065}"/>
          </ac:spMkLst>
        </pc:spChg>
        <pc:spChg chg="add del mod">
          <ac:chgData name="Sudhanshu Gupta" userId="02d9610fb3a29086" providerId="OrgId" clId="{89E5CDC5-D41F-453C-AA83-4CEB90F64FAD}" dt="2019-09-29T06:19:13.037" v="965" actId="478"/>
          <ac:spMkLst>
            <pc:docMk/>
            <pc:sldMk cId="4253265938" sldId="320"/>
            <ac:spMk id="12" creationId="{66465C23-6FB7-45CE-9DDE-027DB08CE670}"/>
          </ac:spMkLst>
        </pc:spChg>
        <pc:spChg chg="add mod">
          <ac:chgData name="Sudhanshu Gupta" userId="02d9610fb3a29086" providerId="OrgId" clId="{89E5CDC5-D41F-453C-AA83-4CEB90F64FAD}" dt="2019-09-29T06:22:32.809" v="991" actId="1076"/>
          <ac:spMkLst>
            <pc:docMk/>
            <pc:sldMk cId="4253265938" sldId="320"/>
            <ac:spMk id="13" creationId="{C78915FC-6923-40DD-B2C5-4F2411C3AB49}"/>
          </ac:spMkLst>
        </pc:spChg>
        <pc:spChg chg="add mod">
          <ac:chgData name="Sudhanshu Gupta" userId="02d9610fb3a29086" providerId="OrgId" clId="{89E5CDC5-D41F-453C-AA83-4CEB90F64FAD}" dt="2019-10-04T08:18:56.629" v="3036" actId="1076"/>
          <ac:spMkLst>
            <pc:docMk/>
            <pc:sldMk cId="4253265938" sldId="320"/>
            <ac:spMk id="14" creationId="{067506A7-3D20-4E03-9174-5A373D3608F4}"/>
          </ac:spMkLst>
        </pc:spChg>
        <pc:spChg chg="add del mod">
          <ac:chgData name="Sudhanshu Gupta" userId="02d9610fb3a29086" providerId="OrgId" clId="{89E5CDC5-D41F-453C-AA83-4CEB90F64FAD}" dt="2019-09-29T06:19:16.951" v="966" actId="478"/>
          <ac:spMkLst>
            <pc:docMk/>
            <pc:sldMk cId="4253265938" sldId="320"/>
            <ac:spMk id="14" creationId="{FA00B423-80CC-4206-9AA9-6D0D2236D216}"/>
          </ac:spMkLst>
        </pc:spChg>
        <pc:spChg chg="add del mod">
          <ac:chgData name="Sudhanshu Gupta" userId="02d9610fb3a29086" providerId="OrgId" clId="{89E5CDC5-D41F-453C-AA83-4CEB90F64FAD}" dt="2019-09-29T06:19:10.980" v="964" actId="478"/>
          <ac:spMkLst>
            <pc:docMk/>
            <pc:sldMk cId="4253265938" sldId="320"/>
            <ac:spMk id="15" creationId="{94E39593-5E69-41A8-863A-DE641218A202}"/>
          </ac:spMkLst>
        </pc:spChg>
        <pc:spChg chg="add mod">
          <ac:chgData name="Sudhanshu Gupta" userId="02d9610fb3a29086" providerId="OrgId" clId="{89E5CDC5-D41F-453C-AA83-4CEB90F64FAD}" dt="2019-10-04T08:18:59.549" v="3037" actId="1076"/>
          <ac:spMkLst>
            <pc:docMk/>
            <pc:sldMk cId="4253265938" sldId="320"/>
            <ac:spMk id="15" creationId="{F83C7EDF-89A3-4814-B385-B608C0F0E94E}"/>
          </ac:spMkLst>
        </pc:spChg>
        <pc:spChg chg="add mod">
          <ac:chgData name="Sudhanshu Gupta" userId="02d9610fb3a29086" providerId="OrgId" clId="{89E5CDC5-D41F-453C-AA83-4CEB90F64FAD}" dt="2019-09-29T06:22:32.809" v="991" actId="1076"/>
          <ac:spMkLst>
            <pc:docMk/>
            <pc:sldMk cId="4253265938" sldId="320"/>
            <ac:spMk id="16" creationId="{7D6276B3-8126-4A0F-ABDE-F49FD9AB9789}"/>
          </ac:spMkLst>
        </pc:spChg>
        <pc:spChg chg="add mod">
          <ac:chgData name="Sudhanshu Gupta" userId="02d9610fb3a29086" providerId="OrgId" clId="{89E5CDC5-D41F-453C-AA83-4CEB90F64FAD}" dt="2019-09-29T06:21:55.182" v="979" actId="1076"/>
          <ac:spMkLst>
            <pc:docMk/>
            <pc:sldMk cId="4253265938" sldId="320"/>
            <ac:spMk id="18" creationId="{5345222A-B69C-40B1-9292-095550AD66D0}"/>
          </ac:spMkLst>
        </pc:spChg>
        <pc:spChg chg="add mod">
          <ac:chgData name="Sudhanshu Gupta" userId="02d9610fb3a29086" providerId="OrgId" clId="{89E5CDC5-D41F-453C-AA83-4CEB90F64FAD}" dt="2019-09-29T06:22:03.127" v="990" actId="20577"/>
          <ac:spMkLst>
            <pc:docMk/>
            <pc:sldMk cId="4253265938" sldId="320"/>
            <ac:spMk id="19" creationId="{0C565BCC-4893-46E2-B5F8-F21D5360704F}"/>
          </ac:spMkLst>
        </pc:spChg>
        <pc:picChg chg="add del mod">
          <ac:chgData name="Sudhanshu Gupta" userId="02d9610fb3a29086" providerId="OrgId" clId="{89E5CDC5-D41F-453C-AA83-4CEB90F64FAD}" dt="2019-09-29T05:58:03.732" v="855" actId="478"/>
          <ac:picMkLst>
            <pc:docMk/>
            <pc:sldMk cId="4253265938" sldId="320"/>
            <ac:picMk id="2" creationId="{DDED4B69-3280-444C-B978-131446701F26}"/>
          </ac:picMkLst>
        </pc:picChg>
        <pc:picChg chg="del">
          <ac:chgData name="Sudhanshu Gupta" userId="02d9610fb3a29086" providerId="OrgId" clId="{89E5CDC5-D41F-453C-AA83-4CEB90F64FAD}" dt="2019-09-29T05:51:47.420" v="851" actId="478"/>
          <ac:picMkLst>
            <pc:docMk/>
            <pc:sldMk cId="4253265938" sldId="320"/>
            <ac:picMk id="4" creationId="{8CCCC98D-D1D8-4103-8E1E-3C2E9EBD99BC}"/>
          </ac:picMkLst>
        </pc:picChg>
        <pc:picChg chg="add del mod">
          <ac:chgData name="Sudhanshu Gupta" userId="02d9610fb3a29086" providerId="OrgId" clId="{89E5CDC5-D41F-453C-AA83-4CEB90F64FAD}" dt="2019-09-29T06:19:05.868" v="961" actId="478"/>
          <ac:picMkLst>
            <pc:docMk/>
            <pc:sldMk cId="4253265938" sldId="320"/>
            <ac:picMk id="5" creationId="{0D4EDC54-6963-4AE7-A81C-D55FA4B33D3A}"/>
          </ac:picMkLst>
        </pc:picChg>
        <pc:picChg chg="add del mod">
          <ac:chgData name="Sudhanshu Gupta" userId="02d9610fb3a29086" providerId="OrgId" clId="{89E5CDC5-D41F-453C-AA83-4CEB90F64FAD}" dt="2019-09-29T06:19:07.009" v="962" actId="478"/>
          <ac:picMkLst>
            <pc:docMk/>
            <pc:sldMk cId="4253265938" sldId="320"/>
            <ac:picMk id="6" creationId="{59509181-387B-42B2-A0F0-BAF156B2BB7D}"/>
          </ac:picMkLst>
        </pc:picChg>
        <pc:picChg chg="add mod">
          <ac:chgData name="Sudhanshu Gupta" userId="02d9610fb3a29086" providerId="OrgId" clId="{89E5CDC5-D41F-453C-AA83-4CEB90F64FAD}" dt="2019-09-29T06:22:32.809" v="991" actId="1076"/>
          <ac:picMkLst>
            <pc:docMk/>
            <pc:sldMk cId="4253265938" sldId="320"/>
            <ac:picMk id="7" creationId="{B5B7317D-1899-477D-8BA0-0CD1FC3611B1}"/>
          </ac:picMkLst>
        </pc:picChg>
        <pc:picChg chg="add mod">
          <ac:chgData name="Sudhanshu Gupta" userId="02d9610fb3a29086" providerId="OrgId" clId="{89E5CDC5-D41F-453C-AA83-4CEB90F64FAD}" dt="2019-09-29T06:22:32.809" v="991" actId="1076"/>
          <ac:picMkLst>
            <pc:docMk/>
            <pc:sldMk cId="4253265938" sldId="320"/>
            <ac:picMk id="8" creationId="{88DD2D67-1E9F-4F0F-A94E-0B31C14C8C09}"/>
          </ac:picMkLst>
        </pc:picChg>
        <pc:picChg chg="add del mod">
          <ac:chgData name="Sudhanshu Gupta" userId="02d9610fb3a29086" providerId="OrgId" clId="{89E5CDC5-D41F-453C-AA83-4CEB90F64FAD}" dt="2019-09-29T06:19:19.080" v="967" actId="478"/>
          <ac:picMkLst>
            <pc:docMk/>
            <pc:sldMk cId="4253265938" sldId="320"/>
            <ac:picMk id="9" creationId="{CCB543EA-C5F5-493A-8E80-8D041C80F661}"/>
          </ac:picMkLst>
        </pc:picChg>
        <pc:picChg chg="add del mod">
          <ac:chgData name="Sudhanshu Gupta" userId="02d9610fb3a29086" providerId="OrgId" clId="{89E5CDC5-D41F-453C-AA83-4CEB90F64FAD}" dt="2019-09-29T06:19:08.867" v="963" actId="478"/>
          <ac:picMkLst>
            <pc:docMk/>
            <pc:sldMk cId="4253265938" sldId="320"/>
            <ac:picMk id="10" creationId="{17343ADC-5A9D-47E4-9F63-C0D17BA5F1BA}"/>
          </ac:picMkLst>
        </pc:picChg>
        <pc:picChg chg="add mod">
          <ac:chgData name="Sudhanshu Gupta" userId="02d9610fb3a29086" providerId="OrgId" clId="{89E5CDC5-D41F-453C-AA83-4CEB90F64FAD}" dt="2019-10-04T08:18:22.933" v="3030" actId="1076"/>
          <ac:picMkLst>
            <pc:docMk/>
            <pc:sldMk cId="4253265938" sldId="320"/>
            <ac:picMk id="11" creationId="{2F1EAB0B-E087-42DE-9A85-C107662C9B87}"/>
          </ac:picMkLst>
        </pc:picChg>
        <pc:picChg chg="add mod">
          <ac:chgData name="Sudhanshu Gupta" userId="02d9610fb3a29086" providerId="OrgId" clId="{89E5CDC5-D41F-453C-AA83-4CEB90F64FAD}" dt="2019-09-29T06:20:18.714" v="969" actId="1076"/>
          <ac:picMkLst>
            <pc:docMk/>
            <pc:sldMk cId="4253265938" sldId="320"/>
            <ac:picMk id="17" creationId="{EB5F4C49-88D8-45E7-8F8E-33D1DF876C67}"/>
          </ac:picMkLst>
        </pc:picChg>
        <pc:picChg chg="add mod ord">
          <ac:chgData name="Sudhanshu Gupta" userId="02d9610fb3a29086" providerId="OrgId" clId="{89E5CDC5-D41F-453C-AA83-4CEB90F64FAD}" dt="2019-09-29T06:21:47.837" v="977" actId="108"/>
          <ac:picMkLst>
            <pc:docMk/>
            <pc:sldMk cId="4253265938" sldId="320"/>
            <ac:picMk id="20" creationId="{28869F2B-569D-4456-8D1D-58B7E1856110}"/>
          </ac:picMkLst>
        </pc:picChg>
      </pc:sldChg>
      <pc:sldChg chg="addSp delSp modSp add">
        <pc:chgData name="Sudhanshu Gupta" userId="02d9610fb3a29086" providerId="OrgId" clId="{89E5CDC5-D41F-453C-AA83-4CEB90F64FAD}" dt="2019-10-04T08:18:44.704" v="3034" actId="167"/>
        <pc:sldMkLst>
          <pc:docMk/>
          <pc:sldMk cId="1258046746" sldId="321"/>
        </pc:sldMkLst>
        <pc:spChg chg="add mod">
          <ac:chgData name="Sudhanshu Gupta" userId="02d9610fb3a29086" providerId="OrgId" clId="{89E5CDC5-D41F-453C-AA83-4CEB90F64FAD}" dt="2019-10-04T08:17:27.701" v="3018" actId="1076"/>
          <ac:spMkLst>
            <pc:docMk/>
            <pc:sldMk cId="1258046746" sldId="321"/>
            <ac:spMk id="2" creationId="{4FE70EC8-D92A-4625-B309-9E435932D26A}"/>
          </ac:spMkLst>
        </pc:spChg>
        <pc:spChg chg="add mod">
          <ac:chgData name="Sudhanshu Gupta" userId="02d9610fb3a29086" providerId="OrgId" clId="{89E5CDC5-D41F-453C-AA83-4CEB90F64FAD}" dt="2019-10-04T08:18:06.678" v="3024" actId="164"/>
          <ac:spMkLst>
            <pc:docMk/>
            <pc:sldMk cId="1258046746" sldId="321"/>
            <ac:spMk id="4" creationId="{C92BDD53-2CD5-44FE-BCF9-CCF917EABDCB}"/>
          </ac:spMkLst>
        </pc:spChg>
        <pc:spChg chg="mod">
          <ac:chgData name="Sudhanshu Gupta" userId="02d9610fb3a29086" providerId="OrgId" clId="{89E5CDC5-D41F-453C-AA83-4CEB90F64FAD}" dt="2019-09-29T06:23:11.986" v="994" actId="1076"/>
          <ac:spMkLst>
            <pc:docMk/>
            <pc:sldMk cId="1258046746" sldId="321"/>
            <ac:spMk id="12" creationId="{66465C23-6FB7-45CE-9DDE-027DB08CE670}"/>
          </ac:spMkLst>
        </pc:spChg>
        <pc:spChg chg="add del">
          <ac:chgData name="Sudhanshu Gupta" userId="02d9610fb3a29086" providerId="OrgId" clId="{89E5CDC5-D41F-453C-AA83-4CEB90F64FAD}" dt="2019-09-29T06:20:29.974" v="970"/>
          <ac:spMkLst>
            <pc:docMk/>
            <pc:sldMk cId="1258046746" sldId="321"/>
            <ac:spMk id="13" creationId="{C78915FC-6923-40DD-B2C5-4F2411C3AB49}"/>
          </ac:spMkLst>
        </pc:spChg>
        <pc:spChg chg="mod">
          <ac:chgData name="Sudhanshu Gupta" userId="02d9610fb3a29086" providerId="OrgId" clId="{89E5CDC5-D41F-453C-AA83-4CEB90F64FAD}" dt="2019-09-29T06:23:09.402" v="993" actId="1076"/>
          <ac:spMkLst>
            <pc:docMk/>
            <pc:sldMk cId="1258046746" sldId="321"/>
            <ac:spMk id="15" creationId="{94E39593-5E69-41A8-863A-DE641218A202}"/>
          </ac:spMkLst>
        </pc:spChg>
        <pc:spChg chg="add mod">
          <ac:chgData name="Sudhanshu Gupta" userId="02d9610fb3a29086" providerId="OrgId" clId="{89E5CDC5-D41F-453C-AA83-4CEB90F64FAD}" dt="2019-10-04T08:17:33.845" v="3020" actId="1076"/>
          <ac:spMkLst>
            <pc:docMk/>
            <pc:sldMk cId="1258046746" sldId="321"/>
            <ac:spMk id="16" creationId="{3FB881C1-0C35-4070-9963-43A3BEA3824F}"/>
          </ac:spMkLst>
        </pc:spChg>
        <pc:spChg chg="del">
          <ac:chgData name="Sudhanshu Gupta" userId="02d9610fb3a29086" providerId="OrgId" clId="{89E5CDC5-D41F-453C-AA83-4CEB90F64FAD}" dt="2019-09-29T06:20:29.974" v="970"/>
          <ac:spMkLst>
            <pc:docMk/>
            <pc:sldMk cId="1258046746" sldId="321"/>
            <ac:spMk id="16" creationId="{7D6276B3-8126-4A0F-ABDE-F49FD9AB9789}"/>
          </ac:spMkLst>
        </pc:spChg>
        <pc:grpChg chg="add mod ord">
          <ac:chgData name="Sudhanshu Gupta" userId="02d9610fb3a29086" providerId="OrgId" clId="{89E5CDC5-D41F-453C-AA83-4CEB90F64FAD}" dt="2019-10-04T08:18:44.704" v="3034" actId="167"/>
          <ac:grpSpMkLst>
            <pc:docMk/>
            <pc:sldMk cId="1258046746" sldId="321"/>
            <ac:grpSpMk id="7" creationId="{1A2414F4-4034-46C9-BEF3-BC522D1AEBCD}"/>
          </ac:grpSpMkLst>
        </pc:grpChg>
        <pc:picChg chg="mod">
          <ac:chgData name="Sudhanshu Gupta" userId="02d9610fb3a29086" providerId="OrgId" clId="{89E5CDC5-D41F-453C-AA83-4CEB90F64FAD}" dt="2019-09-29T06:23:06.054" v="992" actId="1076"/>
          <ac:picMkLst>
            <pc:docMk/>
            <pc:sldMk cId="1258046746" sldId="321"/>
            <ac:picMk id="6" creationId="{59509181-387B-42B2-A0F0-BAF156B2BB7D}"/>
          </ac:picMkLst>
        </pc:picChg>
        <pc:picChg chg="del">
          <ac:chgData name="Sudhanshu Gupta" userId="02d9610fb3a29086" providerId="OrgId" clId="{89E5CDC5-D41F-453C-AA83-4CEB90F64FAD}" dt="2019-09-29T06:18:43.293" v="957" actId="478"/>
          <ac:picMkLst>
            <pc:docMk/>
            <pc:sldMk cId="1258046746" sldId="321"/>
            <ac:picMk id="7" creationId="{B5B7317D-1899-477D-8BA0-0CD1FC3611B1}"/>
          </ac:picMkLst>
        </pc:picChg>
        <pc:picChg chg="del">
          <ac:chgData name="Sudhanshu Gupta" userId="02d9610fb3a29086" providerId="OrgId" clId="{89E5CDC5-D41F-453C-AA83-4CEB90F64FAD}" dt="2019-09-29T06:18:43.293" v="957" actId="478"/>
          <ac:picMkLst>
            <pc:docMk/>
            <pc:sldMk cId="1258046746" sldId="321"/>
            <ac:picMk id="8" creationId="{88DD2D67-1E9F-4F0F-A94E-0B31C14C8C09}"/>
          </ac:picMkLst>
        </pc:picChg>
        <pc:picChg chg="mod">
          <ac:chgData name="Sudhanshu Gupta" userId="02d9610fb3a29086" providerId="OrgId" clId="{89E5CDC5-D41F-453C-AA83-4CEB90F64FAD}" dt="2019-09-29T06:23:06.054" v="992" actId="1076"/>
          <ac:picMkLst>
            <pc:docMk/>
            <pc:sldMk cId="1258046746" sldId="321"/>
            <ac:picMk id="10" creationId="{17343ADC-5A9D-47E4-9F63-C0D17BA5F1BA}"/>
          </ac:picMkLst>
        </pc:picChg>
        <pc:picChg chg="add del mod">
          <ac:chgData name="Sudhanshu Gupta" userId="02d9610fb3a29086" providerId="OrgId" clId="{89E5CDC5-D41F-453C-AA83-4CEB90F64FAD}" dt="2019-10-04T08:11:51.300" v="3000" actId="478"/>
          <ac:picMkLst>
            <pc:docMk/>
            <pc:sldMk cId="1258046746" sldId="321"/>
            <ac:picMk id="6146" creationId="{6A6AADE1-46A7-493C-BE70-A9AAA8B108CC}"/>
          </ac:picMkLst>
        </pc:picChg>
        <pc:picChg chg="add del mod">
          <ac:chgData name="Sudhanshu Gupta" userId="02d9610fb3a29086" providerId="OrgId" clId="{89E5CDC5-D41F-453C-AA83-4CEB90F64FAD}" dt="2019-10-04T08:14:31.677" v="3005" actId="478"/>
          <ac:picMkLst>
            <pc:docMk/>
            <pc:sldMk cId="1258046746" sldId="321"/>
            <ac:picMk id="6148" creationId="{1BE24207-F5ED-4373-AA3E-92F611C5C28A}"/>
          </ac:picMkLst>
        </pc:picChg>
        <pc:picChg chg="add del mod">
          <ac:chgData name="Sudhanshu Gupta" userId="02d9610fb3a29086" providerId="OrgId" clId="{89E5CDC5-D41F-453C-AA83-4CEB90F64FAD}" dt="2019-10-04T08:15:20.897" v="3007" actId="478"/>
          <ac:picMkLst>
            <pc:docMk/>
            <pc:sldMk cId="1258046746" sldId="321"/>
            <ac:picMk id="6150" creationId="{E5A3FC54-54DB-47CE-979E-77CCC42D4261}"/>
          </ac:picMkLst>
        </pc:picChg>
        <pc:picChg chg="add mod">
          <ac:chgData name="Sudhanshu Gupta" userId="02d9610fb3a29086" providerId="OrgId" clId="{89E5CDC5-D41F-453C-AA83-4CEB90F64FAD}" dt="2019-10-04T08:18:06.678" v="3024" actId="164"/>
          <ac:picMkLst>
            <pc:docMk/>
            <pc:sldMk cId="1258046746" sldId="321"/>
            <ac:picMk id="6152" creationId="{7138EBD8-DEC2-49B7-83FE-4F0D93FB5B77}"/>
          </ac:picMkLst>
        </pc:picChg>
      </pc:sldChg>
      <pc:sldChg chg="addSp delSp modSp add ord">
        <pc:chgData name="Sudhanshu Gupta" userId="02d9610fb3a29086" providerId="OrgId" clId="{89E5CDC5-D41F-453C-AA83-4CEB90F64FAD}" dt="2019-10-01T05:37:51.253" v="2008" actId="20577"/>
        <pc:sldMkLst>
          <pc:docMk/>
          <pc:sldMk cId="2238595885" sldId="322"/>
        </pc:sldMkLst>
        <pc:spChg chg="mod">
          <ac:chgData name="Sudhanshu Gupta" userId="02d9610fb3a29086" providerId="OrgId" clId="{89E5CDC5-D41F-453C-AA83-4CEB90F64FAD}" dt="2019-10-01T05:37:51.253" v="2008" actId="20577"/>
          <ac:spMkLst>
            <pc:docMk/>
            <pc:sldMk cId="2238595885" sldId="322"/>
            <ac:spMk id="3" creationId="{9FD06A29-0B18-477E-B95B-2894B8F7CB06}"/>
          </ac:spMkLst>
        </pc:spChg>
        <pc:spChg chg="del">
          <ac:chgData name="Sudhanshu Gupta" userId="02d9610fb3a29086" providerId="OrgId" clId="{89E5CDC5-D41F-453C-AA83-4CEB90F64FAD}" dt="2019-09-29T06:30:30.219" v="1024" actId="478"/>
          <ac:spMkLst>
            <pc:docMk/>
            <pc:sldMk cId="2238595885" sldId="322"/>
            <ac:spMk id="13" creationId="{C78915FC-6923-40DD-B2C5-4F2411C3AB49}"/>
          </ac:spMkLst>
        </pc:spChg>
        <pc:spChg chg="mod">
          <ac:chgData name="Sudhanshu Gupta" userId="02d9610fb3a29086" providerId="OrgId" clId="{89E5CDC5-D41F-453C-AA83-4CEB90F64FAD}" dt="2019-09-29T12:52:25.267" v="1098" actId="1076"/>
          <ac:spMkLst>
            <pc:docMk/>
            <pc:sldMk cId="2238595885" sldId="322"/>
            <ac:spMk id="16" creationId="{7D6276B3-8126-4A0F-ABDE-F49FD9AB9789}"/>
          </ac:spMkLst>
        </pc:spChg>
        <pc:spChg chg="del">
          <ac:chgData name="Sudhanshu Gupta" userId="02d9610fb3a29086" providerId="OrgId" clId="{89E5CDC5-D41F-453C-AA83-4CEB90F64FAD}" dt="2019-09-29T06:30:26.276" v="1022" actId="478"/>
          <ac:spMkLst>
            <pc:docMk/>
            <pc:sldMk cId="2238595885" sldId="322"/>
            <ac:spMk id="18" creationId="{5345222A-B69C-40B1-9292-095550AD66D0}"/>
          </ac:spMkLst>
        </pc:spChg>
        <pc:spChg chg="del">
          <ac:chgData name="Sudhanshu Gupta" userId="02d9610fb3a29086" providerId="OrgId" clId="{89E5CDC5-D41F-453C-AA83-4CEB90F64FAD}" dt="2019-09-29T06:31:08.531" v="1026"/>
          <ac:spMkLst>
            <pc:docMk/>
            <pc:sldMk cId="2238595885" sldId="322"/>
            <ac:spMk id="19" creationId="{0C565BCC-4893-46E2-B5F8-F21D5360704F}"/>
          </ac:spMkLst>
        </pc:spChg>
        <pc:picChg chg="add mod">
          <ac:chgData name="Sudhanshu Gupta" userId="02d9610fb3a29086" providerId="OrgId" clId="{89E5CDC5-D41F-453C-AA83-4CEB90F64FAD}" dt="2019-09-29T12:59:16.460" v="1123" actId="1076"/>
          <ac:picMkLst>
            <pc:docMk/>
            <pc:sldMk cId="2238595885" sldId="322"/>
            <ac:picMk id="2" creationId="{05D8E7CC-ACF8-4EE3-A411-DB9C0701F664}"/>
          </ac:picMkLst>
        </pc:picChg>
        <pc:picChg chg="del">
          <ac:chgData name="Sudhanshu Gupta" userId="02d9610fb3a29086" providerId="OrgId" clId="{89E5CDC5-D41F-453C-AA83-4CEB90F64FAD}" dt="2019-09-29T06:30:28.026" v="1023" actId="478"/>
          <ac:picMkLst>
            <pc:docMk/>
            <pc:sldMk cId="2238595885" sldId="322"/>
            <ac:picMk id="7" creationId="{B5B7317D-1899-477D-8BA0-0CD1FC3611B1}"/>
          </ac:picMkLst>
        </pc:picChg>
        <pc:picChg chg="mod">
          <ac:chgData name="Sudhanshu Gupta" userId="02d9610fb3a29086" providerId="OrgId" clId="{89E5CDC5-D41F-453C-AA83-4CEB90F64FAD}" dt="2019-09-29T12:52:19.626" v="1097" actId="14100"/>
          <ac:picMkLst>
            <pc:docMk/>
            <pc:sldMk cId="2238595885" sldId="322"/>
            <ac:picMk id="8" creationId="{88DD2D67-1E9F-4F0F-A94E-0B31C14C8C09}"/>
          </ac:picMkLst>
        </pc:picChg>
        <pc:picChg chg="add mod">
          <ac:chgData name="Sudhanshu Gupta" userId="02d9610fb3a29086" providerId="OrgId" clId="{89E5CDC5-D41F-453C-AA83-4CEB90F64FAD}" dt="2019-09-29T12:59:38.748" v="1139" actId="1037"/>
          <ac:picMkLst>
            <pc:docMk/>
            <pc:sldMk cId="2238595885" sldId="322"/>
            <ac:picMk id="11" creationId="{9FC34C3C-F7E2-4E0F-B7D7-6AF3D965B7A5}"/>
          </ac:picMkLst>
        </pc:picChg>
        <pc:picChg chg="add mod">
          <ac:chgData name="Sudhanshu Gupta" userId="02d9610fb3a29086" providerId="OrgId" clId="{89E5CDC5-D41F-453C-AA83-4CEB90F64FAD}" dt="2019-09-29T12:52:43.525" v="1099" actId="1076"/>
          <ac:picMkLst>
            <pc:docMk/>
            <pc:sldMk cId="2238595885" sldId="322"/>
            <ac:picMk id="14" creationId="{70A56456-2B97-40D3-961A-D991F1F03B1A}"/>
          </ac:picMkLst>
        </pc:picChg>
        <pc:picChg chg="del">
          <ac:chgData name="Sudhanshu Gupta" userId="02d9610fb3a29086" providerId="OrgId" clId="{89E5CDC5-D41F-453C-AA83-4CEB90F64FAD}" dt="2019-09-29T06:30:24.098" v="1021" actId="478"/>
          <ac:picMkLst>
            <pc:docMk/>
            <pc:sldMk cId="2238595885" sldId="322"/>
            <ac:picMk id="17" creationId="{EB5F4C49-88D8-45E7-8F8E-33D1DF876C67}"/>
          </ac:picMkLst>
        </pc:picChg>
        <pc:picChg chg="del">
          <ac:chgData name="Sudhanshu Gupta" userId="02d9610fb3a29086" providerId="OrgId" clId="{89E5CDC5-D41F-453C-AA83-4CEB90F64FAD}" dt="2019-09-29T06:31:08.531" v="1026"/>
          <ac:picMkLst>
            <pc:docMk/>
            <pc:sldMk cId="2238595885" sldId="322"/>
            <ac:picMk id="20" creationId="{28869F2B-569D-4456-8D1D-58B7E1856110}"/>
          </ac:picMkLst>
        </pc:picChg>
        <pc:picChg chg="add mod">
          <ac:chgData name="Sudhanshu Gupta" userId="02d9610fb3a29086" providerId="OrgId" clId="{89E5CDC5-D41F-453C-AA83-4CEB90F64FAD}" dt="2019-09-29T12:57:15.388" v="1120" actId="1076"/>
          <ac:picMkLst>
            <pc:docMk/>
            <pc:sldMk cId="2238595885" sldId="322"/>
            <ac:picMk id="32" creationId="{72674F8F-53DB-45F5-99C2-C9E1DBAF43E5}"/>
          </ac:picMkLst>
        </pc:picChg>
        <pc:cxnChg chg="add mod">
          <ac:chgData name="Sudhanshu Gupta" userId="02d9610fb3a29086" providerId="OrgId" clId="{89E5CDC5-D41F-453C-AA83-4CEB90F64FAD}" dt="2019-09-30T10:55:40.636" v="1431" actId="108"/>
          <ac:cxnSpMkLst>
            <pc:docMk/>
            <pc:sldMk cId="2238595885" sldId="322"/>
            <ac:cxnSpMk id="5" creationId="{E039CBA7-21CA-492E-8FA5-14C5E78D8B4E}"/>
          </ac:cxnSpMkLst>
        </pc:cxnChg>
        <pc:cxnChg chg="add mod">
          <ac:chgData name="Sudhanshu Gupta" userId="02d9610fb3a29086" providerId="OrgId" clId="{89E5CDC5-D41F-453C-AA83-4CEB90F64FAD}" dt="2019-09-30T10:55:43.403" v="1432" actId="108"/>
          <ac:cxnSpMkLst>
            <pc:docMk/>
            <pc:sldMk cId="2238595885" sldId="322"/>
            <ac:cxnSpMk id="21" creationId="{B84C89C3-E3CC-43A7-8F0F-B797E130B929}"/>
          </ac:cxnSpMkLst>
        </pc:cxnChg>
        <pc:cxnChg chg="add mod">
          <ac:chgData name="Sudhanshu Gupta" userId="02d9610fb3a29086" providerId="OrgId" clId="{89E5CDC5-D41F-453C-AA83-4CEB90F64FAD}" dt="2019-09-30T10:55:33.860" v="1429" actId="108"/>
          <ac:cxnSpMkLst>
            <pc:docMk/>
            <pc:sldMk cId="2238595885" sldId="322"/>
            <ac:cxnSpMk id="22" creationId="{6A7AE7AD-8B66-4A6F-B352-709761CDF3C7}"/>
          </ac:cxnSpMkLst>
        </pc:cxnChg>
        <pc:cxnChg chg="add mod">
          <ac:chgData name="Sudhanshu Gupta" userId="02d9610fb3a29086" providerId="OrgId" clId="{89E5CDC5-D41F-453C-AA83-4CEB90F64FAD}" dt="2019-09-30T10:55:37.227" v="1430" actId="108"/>
          <ac:cxnSpMkLst>
            <pc:docMk/>
            <pc:sldMk cId="2238595885" sldId="322"/>
            <ac:cxnSpMk id="33" creationId="{000DFA64-039F-453C-8231-034E25FC70E9}"/>
          </ac:cxnSpMkLst>
        </pc:cxnChg>
      </pc:sldChg>
      <pc:sldChg chg="addSp delSp modSp add ord">
        <pc:chgData name="Sudhanshu Gupta" userId="02d9610fb3a29086" providerId="OrgId" clId="{89E5CDC5-D41F-453C-AA83-4CEB90F64FAD}" dt="2019-10-04T08:10:27.540" v="2995" actId="1076"/>
        <pc:sldMkLst>
          <pc:docMk/>
          <pc:sldMk cId="3415437167" sldId="323"/>
        </pc:sldMkLst>
        <pc:spChg chg="mod">
          <ac:chgData name="Sudhanshu Gupta" userId="02d9610fb3a29086" providerId="OrgId" clId="{89E5CDC5-D41F-453C-AA83-4CEB90F64FAD}" dt="2019-09-29T13:04:53.956" v="1152" actId="20577"/>
          <ac:spMkLst>
            <pc:docMk/>
            <pc:sldMk cId="3415437167" sldId="323"/>
            <ac:spMk id="3" creationId="{9FD06A29-0B18-477E-B95B-2894B8F7CB06}"/>
          </ac:spMkLst>
        </pc:spChg>
        <pc:spChg chg="del">
          <ac:chgData name="Sudhanshu Gupta" userId="02d9610fb3a29086" providerId="OrgId" clId="{89E5CDC5-D41F-453C-AA83-4CEB90F64FAD}" dt="2019-09-29T06:29:40.845" v="1018" actId="478"/>
          <ac:spMkLst>
            <pc:docMk/>
            <pc:sldMk cId="3415437167" sldId="323"/>
            <ac:spMk id="11" creationId="{5D980EA7-D418-43AC-B5DF-2C8DA6D79065}"/>
          </ac:spMkLst>
        </pc:spChg>
        <pc:spChg chg="del">
          <ac:chgData name="Sudhanshu Gupta" userId="02d9610fb3a29086" providerId="OrgId" clId="{89E5CDC5-D41F-453C-AA83-4CEB90F64FAD}" dt="2019-09-29T06:29:45.129" v="1020" actId="478"/>
          <ac:spMkLst>
            <pc:docMk/>
            <pc:sldMk cId="3415437167" sldId="323"/>
            <ac:spMk id="12" creationId="{66465C23-6FB7-45CE-9DDE-027DB08CE670}"/>
          </ac:spMkLst>
        </pc:spChg>
        <pc:spChg chg="mod">
          <ac:chgData name="Sudhanshu Gupta" userId="02d9610fb3a29086" providerId="OrgId" clId="{89E5CDC5-D41F-453C-AA83-4CEB90F64FAD}" dt="2019-09-29T13:17:58.947" v="1166" actId="164"/>
          <ac:spMkLst>
            <pc:docMk/>
            <pc:sldMk cId="3415437167" sldId="323"/>
            <ac:spMk id="14" creationId="{FA00B423-80CC-4206-9AA9-6D0D2236D216}"/>
          </ac:spMkLst>
        </pc:spChg>
        <pc:spChg chg="del mod topLvl">
          <ac:chgData name="Sudhanshu Gupta" userId="02d9610fb3a29086" providerId="OrgId" clId="{89E5CDC5-D41F-453C-AA83-4CEB90F64FAD}" dt="2019-09-29T14:01:24.464" v="1199" actId="478"/>
          <ac:spMkLst>
            <pc:docMk/>
            <pc:sldMk cId="3415437167" sldId="323"/>
            <ac:spMk id="15" creationId="{94E39593-5E69-41A8-863A-DE641218A202}"/>
          </ac:spMkLst>
        </pc:spChg>
        <pc:spChg chg="add del mod topLvl">
          <ac:chgData name="Sudhanshu Gupta" userId="02d9610fb3a29086" providerId="OrgId" clId="{89E5CDC5-D41F-453C-AA83-4CEB90F64FAD}" dt="2019-09-29T14:01:31.656" v="1202" actId="478"/>
          <ac:spMkLst>
            <pc:docMk/>
            <pc:sldMk cId="3415437167" sldId="323"/>
            <ac:spMk id="16" creationId="{F25FAEBF-34A3-417E-A783-CF55985E51DD}"/>
          </ac:spMkLst>
        </pc:spChg>
        <pc:grpChg chg="add mod ord">
          <ac:chgData name="Sudhanshu Gupta" userId="02d9610fb3a29086" providerId="OrgId" clId="{89E5CDC5-D41F-453C-AA83-4CEB90F64FAD}" dt="2019-09-30T11:12:11.972" v="1465" actId="1076"/>
          <ac:grpSpMkLst>
            <pc:docMk/>
            <pc:sldMk cId="3415437167" sldId="323"/>
            <ac:grpSpMk id="7" creationId="{92C10231-010B-467E-A218-38F032DF2263}"/>
          </ac:grpSpMkLst>
        </pc:grpChg>
        <pc:grpChg chg="add del mod">
          <ac:chgData name="Sudhanshu Gupta" userId="02d9610fb3a29086" providerId="OrgId" clId="{89E5CDC5-D41F-453C-AA83-4CEB90F64FAD}" dt="2019-09-29T14:01:24.464" v="1199" actId="478"/>
          <ac:grpSpMkLst>
            <pc:docMk/>
            <pc:sldMk cId="3415437167" sldId="323"/>
            <ac:grpSpMk id="8" creationId="{F30C4676-1AFC-4B1D-A873-F4ECEAB06C22}"/>
          </ac:grpSpMkLst>
        </pc:grpChg>
        <pc:grpChg chg="add del mod">
          <ac:chgData name="Sudhanshu Gupta" userId="02d9610fb3a29086" providerId="OrgId" clId="{89E5CDC5-D41F-453C-AA83-4CEB90F64FAD}" dt="2019-09-29T14:01:28.586" v="1201" actId="478"/>
          <ac:grpSpMkLst>
            <pc:docMk/>
            <pc:sldMk cId="3415437167" sldId="323"/>
            <ac:grpSpMk id="17" creationId="{4077CDD4-895C-4171-831E-1454C6D12CD1}"/>
          </ac:grpSpMkLst>
        </pc:grpChg>
        <pc:picChg chg="add mod ord">
          <ac:chgData name="Sudhanshu Gupta" userId="02d9610fb3a29086" providerId="OrgId" clId="{89E5CDC5-D41F-453C-AA83-4CEB90F64FAD}" dt="2019-09-29T13:18:12.318" v="1168" actId="167"/>
          <ac:picMkLst>
            <pc:docMk/>
            <pc:sldMk cId="3415437167" sldId="323"/>
            <ac:picMk id="2" creationId="{DF971C67-8189-4EA3-BD36-59DE0365EBD4}"/>
          </ac:picMkLst>
        </pc:picChg>
        <pc:picChg chg="add mod">
          <ac:chgData name="Sudhanshu Gupta" userId="02d9610fb3a29086" providerId="OrgId" clId="{89E5CDC5-D41F-453C-AA83-4CEB90F64FAD}" dt="2019-09-30T11:02:52.444" v="1462" actId="1035"/>
          <ac:picMkLst>
            <pc:docMk/>
            <pc:sldMk cId="3415437167" sldId="323"/>
            <ac:picMk id="4" creationId="{A41BA3C8-AAB9-46BF-8404-A0364DA400D0}"/>
          </ac:picMkLst>
        </pc:picChg>
        <pc:picChg chg="del">
          <ac:chgData name="Sudhanshu Gupta" userId="02d9610fb3a29086" providerId="OrgId" clId="{89E5CDC5-D41F-453C-AA83-4CEB90F64FAD}" dt="2019-09-29T06:29:38.835" v="1017" actId="478"/>
          <ac:picMkLst>
            <pc:docMk/>
            <pc:sldMk cId="3415437167" sldId="323"/>
            <ac:picMk id="5" creationId="{0D4EDC54-6963-4AE7-A81C-D55FA4B33D3A}"/>
          </ac:picMkLst>
        </pc:picChg>
        <pc:picChg chg="del">
          <ac:chgData name="Sudhanshu Gupta" userId="02d9610fb3a29086" providerId="OrgId" clId="{89E5CDC5-D41F-453C-AA83-4CEB90F64FAD}" dt="2019-09-29T06:29:43.190" v="1019" actId="478"/>
          <ac:picMkLst>
            <pc:docMk/>
            <pc:sldMk cId="3415437167" sldId="323"/>
            <ac:picMk id="6" creationId="{59509181-387B-42B2-A0F0-BAF156B2BB7D}"/>
          </ac:picMkLst>
        </pc:picChg>
        <pc:picChg chg="mod">
          <ac:chgData name="Sudhanshu Gupta" userId="02d9610fb3a29086" providerId="OrgId" clId="{89E5CDC5-D41F-453C-AA83-4CEB90F64FAD}" dt="2019-09-29T13:17:58.947" v="1166" actId="164"/>
          <ac:picMkLst>
            <pc:docMk/>
            <pc:sldMk cId="3415437167" sldId="323"/>
            <ac:picMk id="9" creationId="{CCB543EA-C5F5-493A-8E80-8D041C80F661}"/>
          </ac:picMkLst>
        </pc:picChg>
        <pc:picChg chg="del mod topLvl">
          <ac:chgData name="Sudhanshu Gupta" userId="02d9610fb3a29086" providerId="OrgId" clId="{89E5CDC5-D41F-453C-AA83-4CEB90F64FAD}" dt="2019-09-29T14:01:26.298" v="1200" actId="478"/>
          <ac:picMkLst>
            <pc:docMk/>
            <pc:sldMk cId="3415437167" sldId="323"/>
            <ac:picMk id="10" creationId="{17343ADC-5A9D-47E4-9F63-C0D17BA5F1BA}"/>
          </ac:picMkLst>
        </pc:picChg>
        <pc:picChg chg="add del mod topLvl">
          <ac:chgData name="Sudhanshu Gupta" userId="02d9610fb3a29086" providerId="OrgId" clId="{89E5CDC5-D41F-453C-AA83-4CEB90F64FAD}" dt="2019-09-29T14:01:28.586" v="1201" actId="478"/>
          <ac:picMkLst>
            <pc:docMk/>
            <pc:sldMk cId="3415437167" sldId="323"/>
            <ac:picMk id="13" creationId="{48B93D2E-73A0-4D7A-A67B-636B53D9B1FD}"/>
          </ac:picMkLst>
        </pc:picChg>
        <pc:picChg chg="add del mod ord">
          <ac:chgData name="Sudhanshu Gupta" userId="02d9610fb3a29086" providerId="OrgId" clId="{89E5CDC5-D41F-453C-AA83-4CEB90F64FAD}" dt="2019-09-29T14:01:21.570" v="1197" actId="478"/>
          <ac:picMkLst>
            <pc:docMk/>
            <pc:sldMk cId="3415437167" sldId="323"/>
            <ac:picMk id="18" creationId="{BB34E37E-030C-44FB-BF43-77C5E616335A}"/>
          </ac:picMkLst>
        </pc:picChg>
        <pc:picChg chg="add mod">
          <ac:chgData name="Sudhanshu Gupta" userId="02d9610fb3a29086" providerId="OrgId" clId="{89E5CDC5-D41F-453C-AA83-4CEB90F64FAD}" dt="2019-09-30T10:57:52.987" v="1437" actId="14861"/>
          <ac:picMkLst>
            <pc:docMk/>
            <pc:sldMk cId="3415437167" sldId="323"/>
            <ac:picMk id="37" creationId="{C6E66065-572C-4E49-80B5-E779A41412B7}"/>
          </ac:picMkLst>
        </pc:picChg>
        <pc:picChg chg="add mod">
          <ac:chgData name="Sudhanshu Gupta" userId="02d9610fb3a29086" providerId="OrgId" clId="{89E5CDC5-D41F-453C-AA83-4CEB90F64FAD}" dt="2019-09-30T11:01:42.794" v="1451" actId="1076"/>
          <ac:picMkLst>
            <pc:docMk/>
            <pc:sldMk cId="3415437167" sldId="323"/>
            <ac:picMk id="54" creationId="{8427DF1C-53BF-4775-A25C-AA84D16B1F61}"/>
          </ac:picMkLst>
        </pc:picChg>
        <pc:picChg chg="add del">
          <ac:chgData name="Sudhanshu Gupta" userId="02d9610fb3a29086" providerId="OrgId" clId="{89E5CDC5-D41F-453C-AA83-4CEB90F64FAD}" dt="2019-09-30T11:04:15.204" v="1464" actId="478"/>
          <ac:picMkLst>
            <pc:docMk/>
            <pc:sldMk cId="3415437167" sldId="323"/>
            <ac:picMk id="57" creationId="{000F9938-7498-4F07-85EA-F31C18F5BA5F}"/>
          </ac:picMkLst>
        </pc:picChg>
        <pc:picChg chg="add mod">
          <ac:chgData name="Sudhanshu Gupta" userId="02d9610fb3a29086" providerId="OrgId" clId="{89E5CDC5-D41F-453C-AA83-4CEB90F64FAD}" dt="2019-10-04T08:10:27.540" v="2995" actId="1076"/>
          <ac:picMkLst>
            <pc:docMk/>
            <pc:sldMk cId="3415437167" sldId="323"/>
            <ac:picMk id="5122" creationId="{BA9E1E4E-58B1-424B-80DA-BF98743D4B89}"/>
          </ac:picMkLst>
        </pc:picChg>
        <pc:cxnChg chg="add mod">
          <ac:chgData name="Sudhanshu Gupta" userId="02d9610fb3a29086" providerId="OrgId" clId="{89E5CDC5-D41F-453C-AA83-4CEB90F64FAD}" dt="2019-09-30T10:55:20.556" v="1427" actId="108"/>
          <ac:cxnSpMkLst>
            <pc:docMk/>
            <pc:sldMk cId="3415437167" sldId="323"/>
            <ac:cxnSpMk id="6" creationId="{2C3DD121-34F7-4E0B-8858-833D90540FEA}"/>
          </ac:cxnSpMkLst>
        </pc:cxnChg>
        <pc:cxnChg chg="add del mod">
          <ac:chgData name="Sudhanshu Gupta" userId="02d9610fb3a29086" providerId="OrgId" clId="{89E5CDC5-D41F-453C-AA83-4CEB90F64FAD}" dt="2019-09-30T09:26:09.665" v="1400" actId="478"/>
          <ac:cxnSpMkLst>
            <pc:docMk/>
            <pc:sldMk cId="3415437167" sldId="323"/>
            <ac:cxnSpMk id="10" creationId="{B728C47B-E578-40A2-BE89-E5E88C3106C2}"/>
          </ac:cxnSpMkLst>
        </pc:cxnChg>
        <pc:cxnChg chg="add mod">
          <ac:chgData name="Sudhanshu Gupta" userId="02d9610fb3a29086" providerId="OrgId" clId="{89E5CDC5-D41F-453C-AA83-4CEB90F64FAD}" dt="2019-09-30T11:02:52.444" v="1462" actId="1035"/>
          <ac:cxnSpMkLst>
            <pc:docMk/>
            <pc:sldMk cId="3415437167" sldId="323"/>
            <ac:cxnSpMk id="20" creationId="{7B298BE2-F926-4F18-873C-9A8A7629806B}"/>
          </ac:cxnSpMkLst>
        </pc:cxnChg>
        <pc:cxnChg chg="add mod">
          <ac:chgData name="Sudhanshu Gupta" userId="02d9610fb3a29086" providerId="OrgId" clId="{89E5CDC5-D41F-453C-AA83-4CEB90F64FAD}" dt="2019-09-30T10:55:15.628" v="1426" actId="108"/>
          <ac:cxnSpMkLst>
            <pc:docMk/>
            <pc:sldMk cId="3415437167" sldId="323"/>
            <ac:cxnSpMk id="30" creationId="{0B85DFC0-78A5-4B66-9B26-AAA295E24051}"/>
          </ac:cxnSpMkLst>
        </pc:cxnChg>
        <pc:cxnChg chg="add mod">
          <ac:chgData name="Sudhanshu Gupta" userId="02d9610fb3a29086" providerId="OrgId" clId="{89E5CDC5-D41F-453C-AA83-4CEB90F64FAD}" dt="2019-09-30T10:55:09.156" v="1425" actId="13822"/>
          <ac:cxnSpMkLst>
            <pc:docMk/>
            <pc:sldMk cId="3415437167" sldId="323"/>
            <ac:cxnSpMk id="38" creationId="{7075242B-E8DE-43D7-9F81-4BE5B5E0EFE8}"/>
          </ac:cxnSpMkLst>
        </pc:cxnChg>
        <pc:cxnChg chg="add mod">
          <ac:chgData name="Sudhanshu Gupta" userId="02d9610fb3a29086" providerId="OrgId" clId="{89E5CDC5-D41F-453C-AA83-4CEB90F64FAD}" dt="2019-09-30T11:02:19.556" v="1453" actId="108"/>
          <ac:cxnSpMkLst>
            <pc:docMk/>
            <pc:sldMk cId="3415437167" sldId="323"/>
            <ac:cxnSpMk id="56" creationId="{AE00BDCF-9741-41A8-915D-C618F6EA1DED}"/>
          </ac:cxnSpMkLst>
        </pc:cxnChg>
      </pc:sldChg>
      <pc:sldChg chg="addSp delSp modSp add">
        <pc:chgData name="Sudhanshu Gupta" userId="02d9610fb3a29086" providerId="OrgId" clId="{89E5CDC5-D41F-453C-AA83-4CEB90F64FAD}" dt="2019-10-04T08:10:35.996" v="2997" actId="1076"/>
        <pc:sldMkLst>
          <pc:docMk/>
          <pc:sldMk cId="1307030402" sldId="324"/>
        </pc:sldMkLst>
        <pc:spChg chg="mod">
          <ac:chgData name="Sudhanshu Gupta" userId="02d9610fb3a29086" providerId="OrgId" clId="{89E5CDC5-D41F-453C-AA83-4CEB90F64FAD}" dt="2019-09-29T14:07:57.093" v="1256" actId="20577"/>
          <ac:spMkLst>
            <pc:docMk/>
            <pc:sldMk cId="1307030402" sldId="324"/>
            <ac:spMk id="3" creationId="{9FD06A29-0B18-477E-B95B-2894B8F7CB06}"/>
          </ac:spMkLst>
        </pc:spChg>
        <pc:grpChg chg="del">
          <ac:chgData name="Sudhanshu Gupta" userId="02d9610fb3a29086" providerId="OrgId" clId="{89E5CDC5-D41F-453C-AA83-4CEB90F64FAD}" dt="2019-09-29T14:07:19.487" v="1231" actId="478"/>
          <ac:grpSpMkLst>
            <pc:docMk/>
            <pc:sldMk cId="1307030402" sldId="324"/>
            <ac:grpSpMk id="7" creationId="{92C10231-010B-467E-A218-38F032DF2263}"/>
          </ac:grpSpMkLst>
        </pc:grpChg>
        <pc:grpChg chg="mod">
          <ac:chgData name="Sudhanshu Gupta" userId="02d9610fb3a29086" providerId="OrgId" clId="{89E5CDC5-D41F-453C-AA83-4CEB90F64FAD}" dt="2019-09-29T14:07:40.828" v="1235" actId="1076"/>
          <ac:grpSpMkLst>
            <pc:docMk/>
            <pc:sldMk cId="1307030402" sldId="324"/>
            <ac:grpSpMk id="8" creationId="{F30C4676-1AFC-4B1D-A873-F4ECEAB06C22}"/>
          </ac:grpSpMkLst>
        </pc:grpChg>
        <pc:grpChg chg="del">
          <ac:chgData name="Sudhanshu Gupta" userId="02d9610fb3a29086" providerId="OrgId" clId="{89E5CDC5-D41F-453C-AA83-4CEB90F64FAD}" dt="2019-09-29T14:07:27.115" v="1232" actId="478"/>
          <ac:grpSpMkLst>
            <pc:docMk/>
            <pc:sldMk cId="1307030402" sldId="324"/>
            <ac:grpSpMk id="17" creationId="{4077CDD4-895C-4171-831E-1454C6D12CD1}"/>
          </ac:grpSpMkLst>
        </pc:grpChg>
        <pc:picChg chg="add mod">
          <ac:chgData name="Sudhanshu Gupta" userId="02d9610fb3a29086" providerId="OrgId" clId="{89E5CDC5-D41F-453C-AA83-4CEB90F64FAD}" dt="2019-09-30T11:13:41.683" v="1470" actId="1076"/>
          <ac:picMkLst>
            <pc:docMk/>
            <pc:sldMk cId="1307030402" sldId="324"/>
            <ac:picMk id="2" creationId="{8D8F6A6F-09DD-4946-BC7F-402A08EC0EEF}"/>
          </ac:picMkLst>
        </pc:picChg>
        <pc:picChg chg="del">
          <ac:chgData name="Sudhanshu Gupta" userId="02d9610fb3a29086" providerId="OrgId" clId="{89E5CDC5-D41F-453C-AA83-4CEB90F64FAD}" dt="2019-09-29T14:07:17.371" v="1230" actId="478"/>
          <ac:picMkLst>
            <pc:docMk/>
            <pc:sldMk cId="1307030402" sldId="324"/>
            <ac:picMk id="2" creationId="{DF971C67-8189-4EA3-BD36-59DE0365EBD4}"/>
          </ac:picMkLst>
        </pc:picChg>
        <pc:picChg chg="mod">
          <ac:chgData name="Sudhanshu Gupta" userId="02d9610fb3a29086" providerId="OrgId" clId="{89E5CDC5-D41F-453C-AA83-4CEB90F64FAD}" dt="2019-09-30T11:12:53.939" v="1466" actId="1076"/>
          <ac:picMkLst>
            <pc:docMk/>
            <pc:sldMk cId="1307030402" sldId="324"/>
            <ac:picMk id="4" creationId="{A41BA3C8-AAB9-46BF-8404-A0364DA400D0}"/>
          </ac:picMkLst>
        </pc:picChg>
        <pc:picChg chg="add mod">
          <ac:chgData name="Sudhanshu Gupta" userId="02d9610fb3a29086" providerId="OrgId" clId="{89E5CDC5-D41F-453C-AA83-4CEB90F64FAD}" dt="2019-09-30T11:16:45.356" v="1479" actId="14100"/>
          <ac:picMkLst>
            <pc:docMk/>
            <pc:sldMk cId="1307030402" sldId="324"/>
            <ac:picMk id="6" creationId="{7B5ED4BC-73AA-40A5-9D31-05FA93E4153A}"/>
          </ac:picMkLst>
        </pc:picChg>
        <pc:picChg chg="add mod">
          <ac:chgData name="Sudhanshu Gupta" userId="02d9610fb3a29086" providerId="OrgId" clId="{89E5CDC5-D41F-453C-AA83-4CEB90F64FAD}" dt="2019-10-04T08:10:35.996" v="2997" actId="1076"/>
          <ac:picMkLst>
            <pc:docMk/>
            <pc:sldMk cId="1307030402" sldId="324"/>
            <ac:picMk id="16" creationId="{6805E940-CA98-4D97-B88F-E3FDF1561929}"/>
          </ac:picMkLst>
        </pc:picChg>
        <pc:picChg chg="mod">
          <ac:chgData name="Sudhanshu Gupta" userId="02d9610fb3a29086" providerId="OrgId" clId="{89E5CDC5-D41F-453C-AA83-4CEB90F64FAD}" dt="2019-09-29T14:11:04.683" v="1272" actId="14100"/>
          <ac:picMkLst>
            <pc:docMk/>
            <pc:sldMk cId="1307030402" sldId="324"/>
            <ac:picMk id="18" creationId="{BB34E37E-030C-44FB-BF43-77C5E616335A}"/>
          </ac:picMkLst>
        </pc:picChg>
        <pc:picChg chg="add mod">
          <ac:chgData name="Sudhanshu Gupta" userId="02d9610fb3a29086" providerId="OrgId" clId="{89E5CDC5-D41F-453C-AA83-4CEB90F64FAD}" dt="2019-09-30T11:21:21.483" v="1504" actId="108"/>
          <ac:picMkLst>
            <pc:docMk/>
            <pc:sldMk cId="1307030402" sldId="324"/>
            <ac:picMk id="27" creationId="{6BBDC65A-9092-4AAE-AD2B-AEB65CD2B204}"/>
          </ac:picMkLst>
        </pc:picChg>
        <pc:cxnChg chg="add mod">
          <ac:chgData name="Sudhanshu Gupta" userId="02d9610fb3a29086" providerId="OrgId" clId="{89E5CDC5-D41F-453C-AA83-4CEB90F64FAD}" dt="2019-09-30T11:17:38.012" v="1488" actId="1076"/>
          <ac:cxnSpMkLst>
            <pc:docMk/>
            <pc:sldMk cId="1307030402" sldId="324"/>
            <ac:cxnSpMk id="9" creationId="{1F1C2F03-C482-486D-BBC3-D78A485E2D7A}"/>
          </ac:cxnSpMkLst>
        </pc:cxnChg>
        <pc:cxnChg chg="add mod">
          <ac:chgData name="Sudhanshu Gupta" userId="02d9610fb3a29086" providerId="OrgId" clId="{89E5CDC5-D41F-453C-AA83-4CEB90F64FAD}" dt="2019-09-30T11:17:27.588" v="1487" actId="14100"/>
          <ac:cxnSpMkLst>
            <pc:docMk/>
            <pc:sldMk cId="1307030402" sldId="324"/>
            <ac:cxnSpMk id="12" creationId="{3F800570-01C9-4164-9607-7C6D06BCE425}"/>
          </ac:cxnSpMkLst>
        </pc:cxnChg>
        <pc:cxnChg chg="add mod">
          <ac:chgData name="Sudhanshu Gupta" userId="02d9610fb3a29086" providerId="OrgId" clId="{89E5CDC5-D41F-453C-AA83-4CEB90F64FAD}" dt="2019-10-04T07:16:01.190" v="2690" actId="1037"/>
          <ac:cxnSpMkLst>
            <pc:docMk/>
            <pc:sldMk cId="1307030402" sldId="324"/>
            <ac:cxnSpMk id="19" creationId="{4FEBED0D-62C9-481A-99BE-248F697195A1}"/>
          </ac:cxnSpMkLst>
        </pc:cxnChg>
        <pc:cxnChg chg="add mod">
          <ac:chgData name="Sudhanshu Gupta" userId="02d9610fb3a29086" providerId="OrgId" clId="{89E5CDC5-D41F-453C-AA83-4CEB90F64FAD}" dt="2019-09-30T11:21:52.042" v="1507" actId="14100"/>
          <ac:cxnSpMkLst>
            <pc:docMk/>
            <pc:sldMk cId="1307030402" sldId="324"/>
            <ac:cxnSpMk id="28" creationId="{C6C26205-1969-4D5C-B886-EF6A43D8C8DE}"/>
          </ac:cxnSpMkLst>
        </pc:cxnChg>
      </pc:sldChg>
      <pc:sldChg chg="addSp delSp modSp add">
        <pc:chgData name="Sudhanshu Gupta" userId="02d9610fb3a29086" providerId="OrgId" clId="{89E5CDC5-D41F-453C-AA83-4CEB90F64FAD}" dt="2019-10-01T05:38:53.235" v="2019" actId="1076"/>
        <pc:sldMkLst>
          <pc:docMk/>
          <pc:sldMk cId="1158462295" sldId="325"/>
        </pc:sldMkLst>
        <pc:spChg chg="mod">
          <ac:chgData name="Sudhanshu Gupta" userId="02d9610fb3a29086" providerId="OrgId" clId="{89E5CDC5-D41F-453C-AA83-4CEB90F64FAD}" dt="2019-09-29T14:08:14.163" v="1268" actId="20577"/>
          <ac:spMkLst>
            <pc:docMk/>
            <pc:sldMk cId="1158462295" sldId="325"/>
            <ac:spMk id="3" creationId="{9FD06A29-0B18-477E-B95B-2894B8F7CB06}"/>
          </ac:spMkLst>
        </pc:spChg>
        <pc:spChg chg="add mod">
          <ac:chgData name="Sudhanshu Gupta" userId="02d9610fb3a29086" providerId="OrgId" clId="{89E5CDC5-D41F-453C-AA83-4CEB90F64FAD}" dt="2019-10-01T05:38:53.235" v="2019" actId="1076"/>
          <ac:spMkLst>
            <pc:docMk/>
            <pc:sldMk cId="1158462295" sldId="325"/>
            <ac:spMk id="6" creationId="{0E891BE9-E288-42AE-98F9-3B77811C1BAA}"/>
          </ac:spMkLst>
        </pc:spChg>
        <pc:spChg chg="add mod">
          <ac:chgData name="Sudhanshu Gupta" userId="02d9610fb3a29086" providerId="OrgId" clId="{89E5CDC5-D41F-453C-AA83-4CEB90F64FAD}" dt="2019-09-30T11:27:26.549" v="1541" actId="1076"/>
          <ac:spMkLst>
            <pc:docMk/>
            <pc:sldMk cId="1158462295" sldId="325"/>
            <ac:spMk id="21" creationId="{D1168B0E-D1FA-40FA-A625-0C2DEBC9FF92}"/>
          </ac:spMkLst>
        </pc:spChg>
        <pc:grpChg chg="del">
          <ac:chgData name="Sudhanshu Gupta" userId="02d9610fb3a29086" providerId="OrgId" clId="{89E5CDC5-D41F-453C-AA83-4CEB90F64FAD}" dt="2019-09-29T14:06:29.193" v="1221" actId="478"/>
          <ac:grpSpMkLst>
            <pc:docMk/>
            <pc:sldMk cId="1158462295" sldId="325"/>
            <ac:grpSpMk id="7" creationId="{92C10231-010B-467E-A218-38F032DF2263}"/>
          </ac:grpSpMkLst>
        </pc:grpChg>
        <pc:grpChg chg="del">
          <ac:chgData name="Sudhanshu Gupta" userId="02d9610fb3a29086" providerId="OrgId" clId="{89E5CDC5-D41F-453C-AA83-4CEB90F64FAD}" dt="2019-09-29T14:06:33.040" v="1222" actId="478"/>
          <ac:grpSpMkLst>
            <pc:docMk/>
            <pc:sldMk cId="1158462295" sldId="325"/>
            <ac:grpSpMk id="8" creationId="{F30C4676-1AFC-4B1D-A873-F4ECEAB06C22}"/>
          </ac:grpSpMkLst>
        </pc:grpChg>
        <pc:grpChg chg="mod ord">
          <ac:chgData name="Sudhanshu Gupta" userId="02d9610fb3a29086" providerId="OrgId" clId="{89E5CDC5-D41F-453C-AA83-4CEB90F64FAD}" dt="2019-09-30T11:28:24.970" v="1548" actId="166"/>
          <ac:grpSpMkLst>
            <pc:docMk/>
            <pc:sldMk cId="1158462295" sldId="325"/>
            <ac:grpSpMk id="17" creationId="{4077CDD4-895C-4171-831E-1454C6D12CD1}"/>
          </ac:grpSpMkLst>
        </pc:grpChg>
        <pc:picChg chg="del">
          <ac:chgData name="Sudhanshu Gupta" userId="02d9610fb3a29086" providerId="OrgId" clId="{89E5CDC5-D41F-453C-AA83-4CEB90F64FAD}" dt="2019-09-29T14:06:22.047" v="1219" actId="478"/>
          <ac:picMkLst>
            <pc:docMk/>
            <pc:sldMk cId="1158462295" sldId="325"/>
            <ac:picMk id="2" creationId="{DF971C67-8189-4EA3-BD36-59DE0365EBD4}"/>
          </ac:picMkLst>
        </pc:picChg>
        <pc:picChg chg="add mod">
          <ac:chgData name="Sudhanshu Gupta" userId="02d9610fb3a29086" providerId="OrgId" clId="{89E5CDC5-D41F-453C-AA83-4CEB90F64FAD}" dt="2019-09-30T11:24:41.111" v="1520" actId="1076"/>
          <ac:picMkLst>
            <pc:docMk/>
            <pc:sldMk cId="1158462295" sldId="325"/>
            <ac:picMk id="2" creationId="{FAE0FB48-E40B-411A-BD71-5AF7B794E2F4}"/>
          </ac:picMkLst>
        </pc:picChg>
        <pc:picChg chg="mod ord">
          <ac:chgData name="Sudhanshu Gupta" userId="02d9610fb3a29086" providerId="OrgId" clId="{89E5CDC5-D41F-453C-AA83-4CEB90F64FAD}" dt="2019-09-30T11:26:19.459" v="1531" actId="1076"/>
          <ac:picMkLst>
            <pc:docMk/>
            <pc:sldMk cId="1158462295" sldId="325"/>
            <ac:picMk id="4" creationId="{A41BA3C8-AAB9-46BF-8404-A0364DA400D0}"/>
          </ac:picMkLst>
        </pc:picChg>
        <pc:picChg chg="add mod ord">
          <ac:chgData name="Sudhanshu Gupta" userId="02d9610fb3a29086" providerId="OrgId" clId="{89E5CDC5-D41F-453C-AA83-4CEB90F64FAD}" dt="2019-09-29T14:07:05.404" v="1229" actId="167"/>
          <ac:picMkLst>
            <pc:docMk/>
            <pc:sldMk cId="1158462295" sldId="325"/>
            <ac:picMk id="5" creationId="{41A20C2A-F103-46B7-BCF8-98BD9FAEA654}"/>
          </ac:picMkLst>
        </pc:picChg>
        <pc:picChg chg="add mod">
          <ac:chgData name="Sudhanshu Gupta" userId="02d9610fb3a29086" providerId="OrgId" clId="{89E5CDC5-D41F-453C-AA83-4CEB90F64FAD}" dt="2019-09-30T11:23:23.332" v="1511" actId="1076"/>
          <ac:picMkLst>
            <pc:docMk/>
            <pc:sldMk cId="1158462295" sldId="325"/>
            <ac:picMk id="8" creationId="{9EC779C5-EA6B-41E3-81C0-9C00A0DDA51F}"/>
          </ac:picMkLst>
        </pc:picChg>
        <pc:picChg chg="add mod">
          <ac:chgData name="Sudhanshu Gupta" userId="02d9610fb3a29086" providerId="OrgId" clId="{89E5CDC5-D41F-453C-AA83-4CEB90F64FAD}" dt="2019-10-01T05:11:33.860" v="1598" actId="1076"/>
          <ac:picMkLst>
            <pc:docMk/>
            <pc:sldMk cId="1158462295" sldId="325"/>
            <ac:picMk id="15" creationId="{327F3CC2-51AC-427C-9490-98D6BB5DC1B2}"/>
          </ac:picMkLst>
        </pc:picChg>
        <pc:picChg chg="del">
          <ac:chgData name="Sudhanshu Gupta" userId="02d9610fb3a29086" providerId="OrgId" clId="{89E5CDC5-D41F-453C-AA83-4CEB90F64FAD}" dt="2019-09-29T14:06:24.742" v="1220" actId="478"/>
          <ac:picMkLst>
            <pc:docMk/>
            <pc:sldMk cId="1158462295" sldId="325"/>
            <ac:picMk id="18" creationId="{BB34E37E-030C-44FB-BF43-77C5E616335A}"/>
          </ac:picMkLst>
        </pc:picChg>
        <pc:cxnChg chg="add mod">
          <ac:chgData name="Sudhanshu Gupta" userId="02d9610fb3a29086" providerId="OrgId" clId="{89E5CDC5-D41F-453C-AA83-4CEB90F64FAD}" dt="2019-09-30T11:23:17.237" v="1510" actId="1076"/>
          <ac:cxnSpMkLst>
            <pc:docMk/>
            <pc:sldMk cId="1158462295" sldId="325"/>
            <ac:cxnSpMk id="9" creationId="{269D33B6-284F-4D1A-B5CB-868D36DCEE25}"/>
          </ac:cxnSpMkLst>
        </pc:cxnChg>
        <pc:cxnChg chg="add del mod">
          <ac:chgData name="Sudhanshu Gupta" userId="02d9610fb3a29086" providerId="OrgId" clId="{89E5CDC5-D41F-453C-AA83-4CEB90F64FAD}" dt="2019-09-30T11:24:43" v="1521" actId="478"/>
          <ac:cxnSpMkLst>
            <pc:docMk/>
            <pc:sldMk cId="1158462295" sldId="325"/>
            <ac:cxnSpMk id="11" creationId="{86AEC4EE-658F-424A-90C5-6F2658FB742E}"/>
          </ac:cxnSpMkLst>
        </pc:cxnChg>
        <pc:cxnChg chg="add mod">
          <ac:chgData name="Sudhanshu Gupta" userId="02d9610fb3a29086" providerId="OrgId" clId="{89E5CDC5-D41F-453C-AA83-4CEB90F64FAD}" dt="2019-09-30T11:25:19.089" v="1527" actId="14100"/>
          <ac:cxnSpMkLst>
            <pc:docMk/>
            <pc:sldMk cId="1158462295" sldId="325"/>
            <ac:cxnSpMk id="12" creationId="{5E528580-1203-4729-B366-46C2D18E7D57}"/>
          </ac:cxnSpMkLst>
        </pc:cxnChg>
        <pc:cxnChg chg="add mod">
          <ac:chgData name="Sudhanshu Gupta" userId="02d9610fb3a29086" providerId="OrgId" clId="{89E5CDC5-D41F-453C-AA83-4CEB90F64FAD}" dt="2019-09-30T11:26:52.915" v="1537" actId="14100"/>
          <ac:cxnSpMkLst>
            <pc:docMk/>
            <pc:sldMk cId="1158462295" sldId="325"/>
            <ac:cxnSpMk id="18" creationId="{51757877-071E-4B1A-8DF1-37B4A230546E}"/>
          </ac:cxnSpMkLst>
        </pc:cxnChg>
        <pc:cxnChg chg="add mod">
          <ac:chgData name="Sudhanshu Gupta" userId="02d9610fb3a29086" providerId="OrgId" clId="{89E5CDC5-D41F-453C-AA83-4CEB90F64FAD}" dt="2019-09-30T11:28:16.686" v="1547" actId="14100"/>
          <ac:cxnSpMkLst>
            <pc:docMk/>
            <pc:sldMk cId="1158462295" sldId="325"/>
            <ac:cxnSpMk id="22" creationId="{973EC35F-5C64-4479-BEA1-9BC15E4E2705}"/>
          </ac:cxnSpMkLst>
        </pc:cxnChg>
      </pc:sldChg>
      <pc:sldChg chg="addSp delSp modSp add ord">
        <pc:chgData name="Sudhanshu Gupta" userId="02d9610fb3a29086" providerId="OrgId" clId="{89E5CDC5-D41F-453C-AA83-4CEB90F64FAD}" dt="2019-10-04T07:22:40.679" v="2739" actId="108"/>
        <pc:sldMkLst>
          <pc:docMk/>
          <pc:sldMk cId="2582159931" sldId="326"/>
        </pc:sldMkLst>
        <pc:spChg chg="mod">
          <ac:chgData name="Sudhanshu Gupta" userId="02d9610fb3a29086" providerId="OrgId" clId="{89E5CDC5-D41F-453C-AA83-4CEB90F64FAD}" dt="2019-10-01T05:44:19.067" v="2097" actId="20577"/>
          <ac:spMkLst>
            <pc:docMk/>
            <pc:sldMk cId="2582159931" sldId="326"/>
            <ac:spMk id="3" creationId="{9FD06A29-0B18-477E-B95B-2894B8F7CB06}"/>
          </ac:spMkLst>
        </pc:spChg>
        <pc:spChg chg="add mod">
          <ac:chgData name="Sudhanshu Gupta" userId="02d9610fb3a29086" providerId="OrgId" clId="{89E5CDC5-D41F-453C-AA83-4CEB90F64FAD}" dt="2019-10-02T09:06:53.657" v="2166" actId="692"/>
          <ac:spMkLst>
            <pc:docMk/>
            <pc:sldMk cId="2582159931" sldId="326"/>
            <ac:spMk id="8" creationId="{6DE67671-09B6-4536-BEFD-4324547B184F}"/>
          </ac:spMkLst>
        </pc:spChg>
        <pc:spChg chg="add mod">
          <ac:chgData name="Sudhanshu Gupta" userId="02d9610fb3a29086" providerId="OrgId" clId="{89E5CDC5-D41F-453C-AA83-4CEB90F64FAD}" dt="2019-10-02T09:06:48.620" v="2165" actId="692"/>
          <ac:spMkLst>
            <pc:docMk/>
            <pc:sldMk cId="2582159931" sldId="326"/>
            <ac:spMk id="9" creationId="{745769A3-F742-4264-8959-9FA18E89DA6F}"/>
          </ac:spMkLst>
        </pc:spChg>
        <pc:spChg chg="add mod">
          <ac:chgData name="Sudhanshu Gupta" userId="02d9610fb3a29086" providerId="OrgId" clId="{89E5CDC5-D41F-453C-AA83-4CEB90F64FAD}" dt="2019-10-02T09:02:49.382" v="2164" actId="692"/>
          <ac:spMkLst>
            <pc:docMk/>
            <pc:sldMk cId="2582159931" sldId="326"/>
            <ac:spMk id="10" creationId="{707C972B-61E0-4C23-8BA7-A387FA82B6A6}"/>
          </ac:spMkLst>
        </pc:spChg>
        <pc:spChg chg="add mod">
          <ac:chgData name="Sudhanshu Gupta" userId="02d9610fb3a29086" providerId="OrgId" clId="{89E5CDC5-D41F-453C-AA83-4CEB90F64FAD}" dt="2019-10-02T09:02:38.329" v="2163" actId="692"/>
          <ac:spMkLst>
            <pc:docMk/>
            <pc:sldMk cId="2582159931" sldId="326"/>
            <ac:spMk id="11" creationId="{4F422358-75EB-4108-9A62-357B1A96355C}"/>
          </ac:spMkLst>
        </pc:spChg>
        <pc:spChg chg="add mod">
          <ac:chgData name="Sudhanshu Gupta" userId="02d9610fb3a29086" providerId="OrgId" clId="{89E5CDC5-D41F-453C-AA83-4CEB90F64FAD}" dt="2019-10-02T09:02:33.724" v="2162" actId="692"/>
          <ac:spMkLst>
            <pc:docMk/>
            <pc:sldMk cId="2582159931" sldId="326"/>
            <ac:spMk id="12" creationId="{D8B1E02D-2B00-42B8-BAF4-462D5971E582}"/>
          </ac:spMkLst>
        </pc:spChg>
        <pc:spChg chg="add mod">
          <ac:chgData name="Sudhanshu Gupta" userId="02d9610fb3a29086" providerId="OrgId" clId="{89E5CDC5-D41F-453C-AA83-4CEB90F64FAD}" dt="2019-10-04T07:22:17.100" v="2735" actId="255"/>
          <ac:spMkLst>
            <pc:docMk/>
            <pc:sldMk cId="2582159931" sldId="326"/>
            <ac:spMk id="13" creationId="{D33C6ACD-A1D5-4D2B-8C02-F23CFC70ECE8}"/>
          </ac:spMkLst>
        </pc:spChg>
        <pc:spChg chg="add mod">
          <ac:chgData name="Sudhanshu Gupta" userId="02d9610fb3a29086" providerId="OrgId" clId="{89E5CDC5-D41F-453C-AA83-4CEB90F64FAD}" dt="2019-10-04T07:22:22.581" v="2736" actId="108"/>
          <ac:spMkLst>
            <pc:docMk/>
            <pc:sldMk cId="2582159931" sldId="326"/>
            <ac:spMk id="14" creationId="{6355D07C-4205-4D98-9905-ABB0A8C6681F}"/>
          </ac:spMkLst>
        </pc:spChg>
        <pc:spChg chg="add mod">
          <ac:chgData name="Sudhanshu Gupta" userId="02d9610fb3a29086" providerId="OrgId" clId="{89E5CDC5-D41F-453C-AA83-4CEB90F64FAD}" dt="2019-10-04T07:22:27.467" v="2737" actId="108"/>
          <ac:spMkLst>
            <pc:docMk/>
            <pc:sldMk cId="2582159931" sldId="326"/>
            <ac:spMk id="15" creationId="{140EFC0B-DE98-4C17-BE53-33D2854555E0}"/>
          </ac:spMkLst>
        </pc:spChg>
        <pc:spChg chg="add mod">
          <ac:chgData name="Sudhanshu Gupta" userId="02d9610fb3a29086" providerId="OrgId" clId="{89E5CDC5-D41F-453C-AA83-4CEB90F64FAD}" dt="2019-10-04T07:22:37.255" v="2738" actId="108"/>
          <ac:spMkLst>
            <pc:docMk/>
            <pc:sldMk cId="2582159931" sldId="326"/>
            <ac:spMk id="16" creationId="{32F96AD8-C0AB-4E87-9FD7-B44C9858A1B9}"/>
          </ac:spMkLst>
        </pc:spChg>
        <pc:spChg chg="add mod">
          <ac:chgData name="Sudhanshu Gupta" userId="02d9610fb3a29086" providerId="OrgId" clId="{89E5CDC5-D41F-453C-AA83-4CEB90F64FAD}" dt="2019-10-04T07:22:40.679" v="2739" actId="108"/>
          <ac:spMkLst>
            <pc:docMk/>
            <pc:sldMk cId="2582159931" sldId="326"/>
            <ac:spMk id="17" creationId="{60CE36D4-6624-42EF-B448-D7FEE7CDD5A8}"/>
          </ac:spMkLst>
        </pc:spChg>
        <pc:picChg chg="del mod">
          <ac:chgData name="Sudhanshu Gupta" userId="02d9610fb3a29086" providerId="OrgId" clId="{89E5CDC5-D41F-453C-AA83-4CEB90F64FAD}" dt="2019-10-02T07:48:37.570" v="2103" actId="478"/>
          <ac:picMkLst>
            <pc:docMk/>
            <pc:sldMk cId="2582159931" sldId="326"/>
            <ac:picMk id="2" creationId="{5B73F106-9275-4DF5-9A8D-FB52246D5A0D}"/>
          </ac:picMkLst>
        </pc:picChg>
        <pc:picChg chg="add del mod">
          <ac:chgData name="Sudhanshu Gupta" userId="02d9610fb3a29086" providerId="OrgId" clId="{89E5CDC5-D41F-453C-AA83-4CEB90F64FAD}" dt="2019-10-02T08:56:59.247" v="2136" actId="478"/>
          <ac:picMkLst>
            <pc:docMk/>
            <pc:sldMk cId="2582159931" sldId="326"/>
            <ac:picMk id="4" creationId="{611C6F0C-2897-416D-994C-C2E7B8A9233C}"/>
          </ac:picMkLst>
        </pc:picChg>
        <pc:picChg chg="add del mod ord">
          <ac:chgData name="Sudhanshu Gupta" userId="02d9610fb3a29086" providerId="OrgId" clId="{89E5CDC5-D41F-453C-AA83-4CEB90F64FAD}" dt="2019-10-02T08:57:00.672" v="2137" actId="478"/>
          <ac:picMkLst>
            <pc:docMk/>
            <pc:sldMk cId="2582159931" sldId="326"/>
            <ac:picMk id="5" creationId="{2376EFA5-CC20-481E-B607-4ABCF3EB52B2}"/>
          </ac:picMkLst>
        </pc:picChg>
        <pc:picChg chg="add del mod">
          <ac:chgData name="Sudhanshu Gupta" userId="02d9610fb3a29086" providerId="OrgId" clId="{89E5CDC5-D41F-453C-AA83-4CEB90F64FAD}" dt="2019-10-02T08:57:02.067" v="2138" actId="478"/>
          <ac:picMkLst>
            <pc:docMk/>
            <pc:sldMk cId="2582159931" sldId="326"/>
            <ac:picMk id="6" creationId="{9AA62C3B-DB67-4CD8-9C4F-212F99F47905}"/>
          </ac:picMkLst>
        </pc:picChg>
        <pc:picChg chg="add mod">
          <ac:chgData name="Sudhanshu Gupta" userId="02d9610fb3a29086" providerId="OrgId" clId="{89E5CDC5-D41F-453C-AA83-4CEB90F64FAD}" dt="2019-10-02T08:59:13.537" v="2141" actId="1076"/>
          <ac:picMkLst>
            <pc:docMk/>
            <pc:sldMk cId="2582159931" sldId="326"/>
            <ac:picMk id="7" creationId="{85200BA7-7822-4678-B13A-028B54A80EEC}"/>
          </ac:picMkLst>
        </pc:picChg>
      </pc:sldChg>
      <pc:sldChg chg="modSp add ord">
        <pc:chgData name="Sudhanshu Gupta" userId="02d9610fb3a29086" providerId="OrgId" clId="{89E5CDC5-D41F-453C-AA83-4CEB90F64FAD}" dt="2019-10-02T08:56:38.622" v="2134"/>
        <pc:sldMkLst>
          <pc:docMk/>
          <pc:sldMk cId="3810818971" sldId="327"/>
        </pc:sldMkLst>
        <pc:spChg chg="mod">
          <ac:chgData name="Sudhanshu Gupta" userId="02d9610fb3a29086" providerId="OrgId" clId="{89E5CDC5-D41F-453C-AA83-4CEB90F64FAD}" dt="2019-10-02T08:56:31.364" v="2133" actId="20577"/>
          <ac:spMkLst>
            <pc:docMk/>
            <pc:sldMk cId="3810818971" sldId="327"/>
            <ac:spMk id="3" creationId="{9FD06A29-0B18-477E-B95B-2894B8F7CB06}"/>
          </ac:spMkLst>
        </pc:spChg>
      </pc:sldChg>
      <pc:sldChg chg="addSp delSp modSp add">
        <pc:chgData name="Sudhanshu Gupta" userId="02d9610fb3a29086" providerId="OrgId" clId="{89E5CDC5-D41F-453C-AA83-4CEB90F64FAD}" dt="2019-10-04T07:18:08.821" v="2712" actId="20577"/>
        <pc:sldMkLst>
          <pc:docMk/>
          <pc:sldMk cId="968303765" sldId="328"/>
        </pc:sldMkLst>
        <pc:spChg chg="mod">
          <ac:chgData name="Sudhanshu Gupta" userId="02d9610fb3a29086" providerId="OrgId" clId="{89E5CDC5-D41F-453C-AA83-4CEB90F64FAD}" dt="2019-10-04T07:02:02.588" v="2576" actId="207"/>
          <ac:spMkLst>
            <pc:docMk/>
            <pc:sldMk cId="968303765" sldId="328"/>
            <ac:spMk id="2" creationId="{DA34080F-E3D7-4D53-BB3C-1F25111A818A}"/>
          </ac:spMkLst>
        </pc:spChg>
        <pc:spChg chg="del mod">
          <ac:chgData name="Sudhanshu Gupta" userId="02d9610fb3a29086" providerId="OrgId" clId="{89E5CDC5-D41F-453C-AA83-4CEB90F64FAD}" dt="2019-10-04T06:56:17.012" v="2443" actId="478"/>
          <ac:spMkLst>
            <pc:docMk/>
            <pc:sldMk cId="968303765" sldId="328"/>
            <ac:spMk id="3" creationId="{59517397-E436-46CC-885E-2311BEEE5BF9}"/>
          </ac:spMkLst>
        </pc:spChg>
        <pc:spChg chg="add mod">
          <ac:chgData name="Sudhanshu Gupta" userId="02d9610fb3a29086" providerId="OrgId" clId="{89E5CDC5-D41F-453C-AA83-4CEB90F64FAD}" dt="2019-10-04T07:18:08.821" v="2712" actId="20577"/>
          <ac:spMkLst>
            <pc:docMk/>
            <pc:sldMk cId="968303765" sldId="328"/>
            <ac:spMk id="7" creationId="{B49C278F-7438-461F-95B2-E932467F5EB4}"/>
          </ac:spMkLst>
        </pc:spChg>
        <pc:picChg chg="add del mod">
          <ac:chgData name="Sudhanshu Gupta" userId="02d9610fb3a29086" providerId="OrgId" clId="{89E5CDC5-D41F-453C-AA83-4CEB90F64FAD}" dt="2019-10-04T06:55:48.444" v="2440" actId="478"/>
          <ac:picMkLst>
            <pc:docMk/>
            <pc:sldMk cId="968303765" sldId="328"/>
            <ac:picMk id="4" creationId="{6EEA1CD2-DABA-461B-A82B-CB352ED3D22A}"/>
          </ac:picMkLst>
        </pc:picChg>
        <pc:picChg chg="add mod">
          <ac:chgData name="Sudhanshu Gupta" userId="02d9610fb3a29086" providerId="OrgId" clId="{89E5CDC5-D41F-453C-AA83-4CEB90F64FAD}" dt="2019-10-04T06:59:54.863" v="2538" actId="1076"/>
          <ac:picMkLst>
            <pc:docMk/>
            <pc:sldMk cId="968303765" sldId="328"/>
            <ac:picMk id="5" creationId="{01B56B9C-DF28-4545-A37F-F5FC211B5439}"/>
          </ac:picMkLst>
        </pc:picChg>
        <pc:picChg chg="add del mod">
          <ac:chgData name="Sudhanshu Gupta" userId="02d9610fb3a29086" providerId="OrgId" clId="{89E5CDC5-D41F-453C-AA83-4CEB90F64FAD}" dt="2019-10-04T06:57:07.680" v="2471" actId="478"/>
          <ac:picMkLst>
            <pc:docMk/>
            <pc:sldMk cId="968303765" sldId="328"/>
            <ac:picMk id="6" creationId="{57A19C38-BD33-4579-B3D9-1DE3A940A17E}"/>
          </ac:picMkLst>
        </pc:picChg>
      </pc:sldChg>
      <pc:sldChg chg="modSp add del">
        <pc:chgData name="Sudhanshu Gupta" userId="02d9610fb3a29086" providerId="OrgId" clId="{89E5CDC5-D41F-453C-AA83-4CEB90F64FAD}" dt="2019-10-04T07:04:45.344" v="2608" actId="2696"/>
        <pc:sldMkLst>
          <pc:docMk/>
          <pc:sldMk cId="4001568323" sldId="329"/>
        </pc:sldMkLst>
        <pc:spChg chg="mod">
          <ac:chgData name="Sudhanshu Gupta" userId="02d9610fb3a29086" providerId="OrgId" clId="{89E5CDC5-D41F-453C-AA83-4CEB90F64FAD}" dt="2019-10-04T06:52:14.095" v="2435"/>
          <ac:spMkLst>
            <pc:docMk/>
            <pc:sldMk cId="4001568323" sldId="329"/>
            <ac:spMk id="2" creationId="{DA34080F-E3D7-4D53-BB3C-1F25111A818A}"/>
          </ac:spMkLst>
        </pc:spChg>
      </pc:sldChg>
      <pc:sldChg chg="addSp delSp modSp add ord">
        <pc:chgData name="Sudhanshu Gupta" userId="02d9610fb3a29086" providerId="OrgId" clId="{89E5CDC5-D41F-453C-AA83-4CEB90F64FAD}" dt="2019-10-04T07:17:40.781" v="2704" actId="255"/>
        <pc:sldMkLst>
          <pc:docMk/>
          <pc:sldMk cId="3498227676" sldId="330"/>
        </pc:sldMkLst>
        <pc:spChg chg="mod">
          <ac:chgData name="Sudhanshu Gupta" userId="02d9610fb3a29086" providerId="OrgId" clId="{89E5CDC5-D41F-453C-AA83-4CEB90F64FAD}" dt="2019-10-04T07:02:07.019" v="2577" actId="207"/>
          <ac:spMkLst>
            <pc:docMk/>
            <pc:sldMk cId="3498227676" sldId="330"/>
            <ac:spMk id="2" creationId="{DA34080F-E3D7-4D53-BB3C-1F25111A818A}"/>
          </ac:spMkLst>
        </pc:spChg>
        <pc:spChg chg="add mod">
          <ac:chgData name="Sudhanshu Gupta" userId="02d9610fb3a29086" providerId="OrgId" clId="{89E5CDC5-D41F-453C-AA83-4CEB90F64FAD}" dt="2019-10-04T07:17:40.781" v="2704" actId="255"/>
          <ac:spMkLst>
            <pc:docMk/>
            <pc:sldMk cId="3498227676" sldId="330"/>
            <ac:spMk id="3" creationId="{FC65977D-8F7E-4C15-8313-097CA09680F7}"/>
          </ac:spMkLst>
        </pc:spChg>
        <pc:picChg chg="del">
          <ac:chgData name="Sudhanshu Gupta" userId="02d9610fb3a29086" providerId="OrgId" clId="{89E5CDC5-D41F-453C-AA83-4CEB90F64FAD}" dt="2019-10-04T06:57:00.032" v="2469" actId="478"/>
          <ac:picMkLst>
            <pc:docMk/>
            <pc:sldMk cId="3498227676" sldId="330"/>
            <ac:picMk id="5" creationId="{01B56B9C-DF28-4545-A37F-F5FC211B5439}"/>
          </ac:picMkLst>
        </pc:picChg>
        <pc:picChg chg="mod">
          <ac:chgData name="Sudhanshu Gupta" userId="02d9610fb3a29086" providerId="OrgId" clId="{89E5CDC5-D41F-453C-AA83-4CEB90F64FAD}" dt="2019-10-04T07:00:04.015" v="2541" actId="1076"/>
          <ac:picMkLst>
            <pc:docMk/>
            <pc:sldMk cId="3498227676" sldId="330"/>
            <ac:picMk id="6" creationId="{57A19C38-BD33-4579-B3D9-1DE3A940A17E}"/>
          </ac:picMkLst>
        </pc:picChg>
      </pc:sldChg>
      <pc:sldChg chg="addSp delSp modSp add ord">
        <pc:chgData name="Sudhanshu Gupta" userId="02d9610fb3a29086" providerId="OrgId" clId="{89E5CDC5-D41F-453C-AA83-4CEB90F64FAD}" dt="2019-10-04T07:18:21.455" v="2713" actId="255"/>
        <pc:sldMkLst>
          <pc:docMk/>
          <pc:sldMk cId="3336226417" sldId="331"/>
        </pc:sldMkLst>
        <pc:spChg chg="mod">
          <ac:chgData name="Sudhanshu Gupta" userId="02d9610fb3a29086" providerId="OrgId" clId="{89E5CDC5-D41F-453C-AA83-4CEB90F64FAD}" dt="2019-10-04T07:02:26.955" v="2585" actId="6549"/>
          <ac:spMkLst>
            <pc:docMk/>
            <pc:sldMk cId="3336226417" sldId="331"/>
            <ac:spMk id="2" creationId="{DA34080F-E3D7-4D53-BB3C-1F25111A818A}"/>
          </ac:spMkLst>
        </pc:spChg>
        <pc:spChg chg="del">
          <ac:chgData name="Sudhanshu Gupta" userId="02d9610fb3a29086" providerId="OrgId" clId="{89E5CDC5-D41F-453C-AA83-4CEB90F64FAD}" dt="2019-10-04T07:02:33.426" v="2587" actId="478"/>
          <ac:spMkLst>
            <pc:docMk/>
            <pc:sldMk cId="3336226417" sldId="331"/>
            <ac:spMk id="3" creationId="{FC65977D-8F7E-4C15-8313-097CA09680F7}"/>
          </ac:spMkLst>
        </pc:spChg>
        <pc:spChg chg="add mod">
          <ac:chgData name="Sudhanshu Gupta" userId="02d9610fb3a29086" providerId="OrgId" clId="{89E5CDC5-D41F-453C-AA83-4CEB90F64FAD}" dt="2019-10-04T07:18:21.455" v="2713" actId="255"/>
          <ac:spMkLst>
            <pc:docMk/>
            <pc:sldMk cId="3336226417" sldId="331"/>
            <ac:spMk id="4" creationId="{7590B042-035B-4265-9C2F-0779B5B85900}"/>
          </ac:spMkLst>
        </pc:spChg>
        <pc:picChg chg="add mod">
          <ac:chgData name="Sudhanshu Gupta" userId="02d9610fb3a29086" providerId="OrgId" clId="{89E5CDC5-D41F-453C-AA83-4CEB90F64FAD}" dt="2019-10-04T07:04:30.296" v="2606" actId="1076"/>
          <ac:picMkLst>
            <pc:docMk/>
            <pc:sldMk cId="3336226417" sldId="331"/>
            <ac:picMk id="5" creationId="{6318DEE1-8550-459B-9C8E-4475BE3B445A}"/>
          </ac:picMkLst>
        </pc:picChg>
        <pc:picChg chg="del">
          <ac:chgData name="Sudhanshu Gupta" userId="02d9610fb3a29086" providerId="OrgId" clId="{89E5CDC5-D41F-453C-AA83-4CEB90F64FAD}" dt="2019-10-04T07:02:29.921" v="2586" actId="478"/>
          <ac:picMkLst>
            <pc:docMk/>
            <pc:sldMk cId="3336226417" sldId="331"/>
            <ac:picMk id="6" creationId="{57A19C38-BD33-4579-B3D9-1DE3A940A17E}"/>
          </ac:picMkLst>
        </pc:picChg>
      </pc:sldChg>
      <pc:sldChg chg="addSp delSp modSp add">
        <pc:chgData name="Sudhanshu Gupta" userId="02d9610fb3a29086" providerId="OrgId" clId="{89E5CDC5-D41F-453C-AA83-4CEB90F64FAD}" dt="2019-10-04T07:18:36.947" v="2715" actId="13926"/>
        <pc:sldMkLst>
          <pc:docMk/>
          <pc:sldMk cId="2954301004" sldId="332"/>
        </pc:sldMkLst>
        <pc:spChg chg="mod">
          <ac:chgData name="Sudhanshu Gupta" userId="02d9610fb3a29086" providerId="OrgId" clId="{89E5CDC5-D41F-453C-AA83-4CEB90F64FAD}" dt="2019-10-04T07:04:51.229" v="2610" actId="6549"/>
          <ac:spMkLst>
            <pc:docMk/>
            <pc:sldMk cId="2954301004" sldId="332"/>
            <ac:spMk id="2" creationId="{DA34080F-E3D7-4D53-BB3C-1F25111A818A}"/>
          </ac:spMkLst>
        </pc:spChg>
        <pc:spChg chg="add mod">
          <ac:chgData name="Sudhanshu Gupta" userId="02d9610fb3a29086" providerId="OrgId" clId="{89E5CDC5-D41F-453C-AA83-4CEB90F64FAD}" dt="2019-10-04T07:18:36.947" v="2715" actId="13926"/>
          <ac:spMkLst>
            <pc:docMk/>
            <pc:sldMk cId="2954301004" sldId="332"/>
            <ac:spMk id="3" creationId="{26223E86-5051-48B4-8538-7C2D516DEDC4}"/>
          </ac:spMkLst>
        </pc:spChg>
        <pc:spChg chg="del mod">
          <ac:chgData name="Sudhanshu Gupta" userId="02d9610fb3a29086" providerId="OrgId" clId="{89E5CDC5-D41F-453C-AA83-4CEB90F64FAD}" dt="2019-10-04T07:04:59.065" v="2613" actId="478"/>
          <ac:spMkLst>
            <pc:docMk/>
            <pc:sldMk cId="2954301004" sldId="332"/>
            <ac:spMk id="4" creationId="{7590B042-035B-4265-9C2F-0779B5B85900}"/>
          </ac:spMkLst>
        </pc:spChg>
        <pc:picChg chg="del">
          <ac:chgData name="Sudhanshu Gupta" userId="02d9610fb3a29086" providerId="OrgId" clId="{89E5CDC5-D41F-453C-AA83-4CEB90F64FAD}" dt="2019-10-04T07:04:54.345" v="2611" actId="478"/>
          <ac:picMkLst>
            <pc:docMk/>
            <pc:sldMk cId="2954301004" sldId="332"/>
            <ac:picMk id="5" creationId="{6318DEE1-8550-459B-9C8E-4475BE3B445A}"/>
          </ac:picMkLst>
        </pc:picChg>
        <pc:picChg chg="add mod">
          <ac:chgData name="Sudhanshu Gupta" userId="02d9610fb3a29086" providerId="OrgId" clId="{89E5CDC5-D41F-453C-AA83-4CEB90F64FAD}" dt="2019-10-04T07:06:15.201" v="2625" actId="1076"/>
          <ac:picMkLst>
            <pc:docMk/>
            <pc:sldMk cId="2954301004" sldId="332"/>
            <ac:picMk id="1026" creationId="{F68A2BE6-378D-418B-9181-04BF9BC0748C}"/>
          </ac:picMkLst>
        </pc:picChg>
      </pc:sldChg>
      <pc:sldChg chg="modSp add">
        <pc:chgData name="Sudhanshu Gupta" userId="02d9610fb3a29086" providerId="OrgId" clId="{89E5CDC5-D41F-453C-AA83-4CEB90F64FAD}" dt="2019-10-04T07:12:51.143" v="2663" actId="207"/>
        <pc:sldMkLst>
          <pc:docMk/>
          <pc:sldMk cId="1117861717" sldId="333"/>
        </pc:sldMkLst>
        <pc:spChg chg="mod">
          <ac:chgData name="Sudhanshu Gupta" userId="02d9610fb3a29086" providerId="OrgId" clId="{89E5CDC5-D41F-453C-AA83-4CEB90F64FAD}" dt="2019-10-04T07:12:51.143" v="2663" actId="207"/>
          <ac:spMkLst>
            <pc:docMk/>
            <pc:sldMk cId="1117861717" sldId="333"/>
            <ac:spMk id="2" creationId="{00000000-0000-0000-0000-000000000000}"/>
          </ac:spMkLst>
        </pc:spChg>
      </pc:sldChg>
      <pc:sldChg chg="modSp add">
        <pc:chgData name="Sudhanshu Gupta" userId="02d9610fb3a29086" providerId="OrgId" clId="{89E5CDC5-D41F-453C-AA83-4CEB90F64FAD}" dt="2019-10-04T07:13:24.894" v="2665" actId="207"/>
        <pc:sldMkLst>
          <pc:docMk/>
          <pc:sldMk cId="2783274855" sldId="334"/>
        </pc:sldMkLst>
        <pc:spChg chg="mod">
          <ac:chgData name="Sudhanshu Gupta" userId="02d9610fb3a29086" providerId="OrgId" clId="{89E5CDC5-D41F-453C-AA83-4CEB90F64FAD}" dt="2019-10-04T07:13:24.894" v="2665" actId="207"/>
          <ac:spMkLst>
            <pc:docMk/>
            <pc:sldMk cId="2783274855" sldId="334"/>
            <ac:spMk id="2" creationId="{00000000-0000-0000-0000-000000000000}"/>
          </ac:spMkLst>
        </pc:spChg>
      </pc:sldChg>
      <pc:sldChg chg="modSp add">
        <pc:chgData name="Sudhanshu Gupta" userId="02d9610fb3a29086" providerId="OrgId" clId="{89E5CDC5-D41F-453C-AA83-4CEB90F64FAD}" dt="2019-10-04T07:14:13.310" v="2667" actId="207"/>
        <pc:sldMkLst>
          <pc:docMk/>
          <pc:sldMk cId="297584390" sldId="335"/>
        </pc:sldMkLst>
        <pc:spChg chg="mod">
          <ac:chgData name="Sudhanshu Gupta" userId="02d9610fb3a29086" providerId="OrgId" clId="{89E5CDC5-D41F-453C-AA83-4CEB90F64FAD}" dt="2019-10-04T07:14:13.310" v="2667" actId="207"/>
          <ac:spMkLst>
            <pc:docMk/>
            <pc:sldMk cId="297584390" sldId="335"/>
            <ac:spMk id="2" creationId="{00000000-0000-0000-0000-000000000000}"/>
          </ac:spMkLst>
        </pc:spChg>
      </pc:sldChg>
      <pc:sldChg chg="modSp add">
        <pc:chgData name="Sudhanshu Gupta" userId="02d9610fb3a29086" providerId="OrgId" clId="{89E5CDC5-D41F-453C-AA83-4CEB90F64FAD}" dt="2019-10-04T07:14:27.096" v="2669" actId="207"/>
        <pc:sldMkLst>
          <pc:docMk/>
          <pc:sldMk cId="195695045" sldId="336"/>
        </pc:sldMkLst>
        <pc:spChg chg="mod">
          <ac:chgData name="Sudhanshu Gupta" userId="02d9610fb3a29086" providerId="OrgId" clId="{89E5CDC5-D41F-453C-AA83-4CEB90F64FAD}" dt="2019-10-04T07:14:27.096" v="2669" actId="207"/>
          <ac:spMkLst>
            <pc:docMk/>
            <pc:sldMk cId="195695045" sldId="336"/>
            <ac:spMk id="2" creationId="{00000000-0000-0000-0000-000000000000}"/>
          </ac:spMkLst>
        </pc:spChg>
      </pc:sldChg>
      <pc:sldChg chg="modSp add">
        <pc:chgData name="Sudhanshu Gupta" userId="02d9610fb3a29086" providerId="OrgId" clId="{89E5CDC5-D41F-453C-AA83-4CEB90F64FAD}" dt="2019-10-04T07:16:19.019" v="2692" actId="207"/>
        <pc:sldMkLst>
          <pc:docMk/>
          <pc:sldMk cId="197091189" sldId="337"/>
        </pc:sldMkLst>
        <pc:spChg chg="mod">
          <ac:chgData name="Sudhanshu Gupta" userId="02d9610fb3a29086" providerId="OrgId" clId="{89E5CDC5-D41F-453C-AA83-4CEB90F64FAD}" dt="2019-10-04T07:16:19.019" v="2692" actId="207"/>
          <ac:spMkLst>
            <pc:docMk/>
            <pc:sldMk cId="197091189" sldId="337"/>
            <ac:spMk id="2" creationId="{00000000-0000-0000-0000-000000000000}"/>
          </ac:spMkLst>
        </pc:spChg>
      </pc:sldChg>
      <pc:sldChg chg="modSp add">
        <pc:chgData name="Sudhanshu Gupta" userId="02d9610fb3a29086" providerId="OrgId" clId="{89E5CDC5-D41F-453C-AA83-4CEB90F64FAD}" dt="2019-10-04T07:19:56.762" v="2725" actId="207"/>
        <pc:sldMkLst>
          <pc:docMk/>
          <pc:sldMk cId="2623927582" sldId="338"/>
        </pc:sldMkLst>
        <pc:spChg chg="mod">
          <ac:chgData name="Sudhanshu Gupta" userId="02d9610fb3a29086" providerId="OrgId" clId="{89E5CDC5-D41F-453C-AA83-4CEB90F64FAD}" dt="2019-10-04T07:19:56.762" v="2725" actId="207"/>
          <ac:spMkLst>
            <pc:docMk/>
            <pc:sldMk cId="2623927582" sldId="338"/>
            <ac:spMk id="2" creationId="{00000000-0000-0000-0000-000000000000}"/>
          </ac:spMkLst>
        </pc:spChg>
      </pc:sldChg>
      <pc:sldChg chg="add del">
        <pc:chgData name="Sudhanshu Gupta" userId="02d9610fb3a29086" providerId="OrgId" clId="{89E5CDC5-D41F-453C-AA83-4CEB90F64FAD}" dt="2019-10-04T07:11:34.827" v="2657" actId="2696"/>
        <pc:sldMkLst>
          <pc:docMk/>
          <pc:sldMk cId="3890545058" sldId="338"/>
        </pc:sldMkLst>
      </pc:sldChg>
      <pc:sldChg chg="modSp add">
        <pc:chgData name="Sudhanshu Gupta" userId="02d9610fb3a29086" providerId="OrgId" clId="{89E5CDC5-D41F-453C-AA83-4CEB90F64FAD}" dt="2019-10-04T07:21:55.279" v="2733" actId="207"/>
        <pc:sldMkLst>
          <pc:docMk/>
          <pc:sldMk cId="1102580322" sldId="339"/>
        </pc:sldMkLst>
        <pc:spChg chg="mod">
          <ac:chgData name="Sudhanshu Gupta" userId="02d9610fb3a29086" providerId="OrgId" clId="{89E5CDC5-D41F-453C-AA83-4CEB90F64FAD}" dt="2019-10-04T07:21:55.279" v="2733" actId="207"/>
          <ac:spMkLst>
            <pc:docMk/>
            <pc:sldMk cId="1102580322" sldId="339"/>
            <ac:spMk id="2" creationId="{00000000-0000-0000-0000-000000000000}"/>
          </ac:spMkLst>
        </pc:spChg>
      </pc:sldChg>
      <pc:sldChg chg="modSp add">
        <pc:chgData name="Sudhanshu Gupta" userId="02d9610fb3a29086" providerId="OrgId" clId="{89E5CDC5-D41F-453C-AA83-4CEB90F64FAD}" dt="2019-10-04T07:22:05.291" v="2734" actId="207"/>
        <pc:sldMkLst>
          <pc:docMk/>
          <pc:sldMk cId="210099800" sldId="340"/>
        </pc:sldMkLst>
        <pc:spChg chg="mod">
          <ac:chgData name="Sudhanshu Gupta" userId="02d9610fb3a29086" providerId="OrgId" clId="{89E5CDC5-D41F-453C-AA83-4CEB90F64FAD}" dt="2019-10-04T07:22:05.291" v="2734" actId="207"/>
          <ac:spMkLst>
            <pc:docMk/>
            <pc:sldMk cId="210099800" sldId="34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ime-Sensitive_Networking#Selection_of_communication_paths,_reservation_and_fault-toler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211" y="1390650"/>
            <a:ext cx="7766936" cy="3612686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TBGEN &amp; AXIQ LB </a:t>
            </a:r>
            <a:br>
              <a:rPr lang="en-US" dirty="0"/>
            </a:br>
            <a:r>
              <a:rPr lang="en-US" dirty="0"/>
              <a:t>APIs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304" y="510884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  <a:p>
            <a:r>
              <a:rPr lang="en-US" dirty="0"/>
              <a:t>BSP SW Team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DD93A-4D04-4E78-82C2-D25BCC3CADB2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945C7-C819-4B86-90B1-26C397A5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8" y="2556769"/>
            <a:ext cx="10440655" cy="281708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50800"/>
          </a:effec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F2272016-6832-47AC-9630-59E5A2B34A6B}"/>
              </a:ext>
            </a:extLst>
          </p:cNvPr>
          <p:cNvSpPr/>
          <p:nvPr/>
        </p:nvSpPr>
        <p:spPr>
          <a:xfrm>
            <a:off x="399080" y="1819922"/>
            <a:ext cx="3805172" cy="1855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 / File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0480A-35E0-4490-A0C4-DE2B45D2DD04}"/>
              </a:ext>
            </a:extLst>
          </p:cNvPr>
          <p:cNvSpPr/>
          <p:nvPr/>
        </p:nvSpPr>
        <p:spPr>
          <a:xfrm>
            <a:off x="745307" y="3858795"/>
            <a:ext cx="5665431" cy="862292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1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73F106-9275-4DF5-9A8D-FB52246D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10" y="802505"/>
            <a:ext cx="8591550" cy="59055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508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</a:t>
            </a:r>
          </a:p>
        </p:txBody>
      </p:sp>
      <p:pic>
        <p:nvPicPr>
          <p:cNvPr id="4104" name="Picture 8" descr="Image result for tools transparent background free">
            <a:extLst>
              <a:ext uri="{FF2B5EF4-FFF2-40B4-BE49-F238E27FC236}">
                <a16:creationId xmlns:a16="http://schemas.microsoft.com/office/drawing/2014/main" id="{44591837-A6DC-4831-9585-BC918EA6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243" y="3724712"/>
            <a:ext cx="2632234" cy="26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05940A-D5C6-4A41-A2B2-3669724208D3}"/>
              </a:ext>
            </a:extLst>
          </p:cNvPr>
          <p:cNvSpPr/>
          <p:nvPr/>
        </p:nvSpPr>
        <p:spPr>
          <a:xfrm>
            <a:off x="7942611" y="6188279"/>
            <a:ext cx="2904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Totally Configurable</a:t>
            </a:r>
          </a:p>
        </p:txBody>
      </p:sp>
    </p:spTree>
    <p:extLst>
      <p:ext uri="{BB962C8B-B14F-4D97-AF65-F5344CB8AC3E}">
        <p14:creationId xmlns:p14="http://schemas.microsoft.com/office/powerpoint/2010/main" val="155383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 – Interface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CC98D-D1D8-4103-8E1E-3C2E9EBD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00" y="203885"/>
            <a:ext cx="3314701" cy="645022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508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8B36AD-6B4E-4D04-B2D9-DDA73F939CCA}"/>
              </a:ext>
            </a:extLst>
          </p:cNvPr>
          <p:cNvSpPr/>
          <p:nvPr/>
        </p:nvSpPr>
        <p:spPr>
          <a:xfrm>
            <a:off x="265286" y="983801"/>
            <a:ext cx="9010599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TBGEN Handle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TBGENx</a:t>
            </a:r>
            <a:r>
              <a:rPr lang="en-US" sz="1400" dirty="0"/>
              <a:t> Open / Close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Master Counter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Software Reset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Timer Interrupts Enable / Disable (CSG, Timed Interrupts)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TBGENx</a:t>
            </a:r>
            <a:r>
              <a:rPr lang="en-US" sz="1400" dirty="0"/>
              <a:t> Start Time (Get / 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TBGENx</a:t>
            </a:r>
            <a:r>
              <a:rPr lang="en-US" sz="1400" dirty="0"/>
              <a:t> Reference Clock (Get / Set)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CSG – Control Sequence Generator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CSG Manual Tx Rx switching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CSG Sequence Tx Rx Switching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Timed Interrupts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 TI timer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Reload TI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 VSPA Go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 Ext VSPA 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Reload Ext VSPA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3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A2414F4-4034-46C9-BEF3-BC522D1AEBCD}"/>
              </a:ext>
            </a:extLst>
          </p:cNvPr>
          <p:cNvGrpSpPr/>
          <p:nvPr/>
        </p:nvGrpSpPr>
        <p:grpSpPr>
          <a:xfrm>
            <a:off x="3779792" y="1098958"/>
            <a:ext cx="2805566" cy="2097248"/>
            <a:chOff x="3779792" y="1098958"/>
            <a:chExt cx="2805566" cy="2097248"/>
          </a:xfrm>
        </p:grpSpPr>
        <p:pic>
          <p:nvPicPr>
            <p:cNvPr id="6152" name="Picture 8" descr="Related image">
              <a:extLst>
                <a:ext uri="{FF2B5EF4-FFF2-40B4-BE49-F238E27FC236}">
                  <a16:creationId xmlns:a16="http://schemas.microsoft.com/office/drawing/2014/main" id="{7138EBD8-DEC2-49B7-83FE-4F0D93FB5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792" y="1098958"/>
              <a:ext cx="2740288" cy="194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2BDD53-2CD5-44FE-BCF9-CCF917EABDCB}"/>
                </a:ext>
              </a:extLst>
            </p:cNvPr>
            <p:cNvSpPr/>
            <p:nvPr/>
          </p:nvSpPr>
          <p:spPr>
            <a:xfrm>
              <a:off x="5922628" y="2818701"/>
              <a:ext cx="662730" cy="377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 – API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EDC54-6963-4AE7-A81C-D55FA4B33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6" y="685828"/>
            <a:ext cx="3295650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09181-387B-42B2-A0F0-BAF156B2B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37" y="685828"/>
            <a:ext cx="3286125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543EA-C5F5-493A-8E80-8D041C80F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86" y="5376241"/>
            <a:ext cx="3267075" cy="8763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43ADC-5A9D-47E4-9F63-C0D17BA5F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937" y="3997836"/>
            <a:ext cx="3286125" cy="7334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5D980EA7-D418-43AC-B5DF-2C8DA6D79065}"/>
              </a:ext>
            </a:extLst>
          </p:cNvPr>
          <p:cNvSpPr/>
          <p:nvPr/>
        </p:nvSpPr>
        <p:spPr>
          <a:xfrm>
            <a:off x="2623931" y="4595041"/>
            <a:ext cx="178905" cy="9649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66465C23-6FB7-45CE-9DDE-027DB08CE670}"/>
              </a:ext>
            </a:extLst>
          </p:cNvPr>
          <p:cNvSpPr/>
          <p:nvPr/>
        </p:nvSpPr>
        <p:spPr>
          <a:xfrm>
            <a:off x="9275885" y="3281111"/>
            <a:ext cx="178905" cy="9649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FA00B423-80CC-4206-9AA9-6D0D2236D216}"/>
              </a:ext>
            </a:extLst>
          </p:cNvPr>
          <p:cNvSpPr/>
          <p:nvPr/>
        </p:nvSpPr>
        <p:spPr>
          <a:xfrm>
            <a:off x="2480538" y="5514881"/>
            <a:ext cx="2160796" cy="12432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Sequence Generator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94E39593-5E69-41A8-863A-DE641218A202}"/>
              </a:ext>
            </a:extLst>
          </p:cNvPr>
          <p:cNvSpPr/>
          <p:nvPr/>
        </p:nvSpPr>
        <p:spPr>
          <a:xfrm>
            <a:off x="8796060" y="4480298"/>
            <a:ext cx="2160796" cy="12432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Timed Interrupts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FE70EC8-D92A-4625-B309-9E435932D26A}"/>
              </a:ext>
            </a:extLst>
          </p:cNvPr>
          <p:cNvSpPr/>
          <p:nvPr/>
        </p:nvSpPr>
        <p:spPr>
          <a:xfrm rot="11139660">
            <a:off x="3413387" y="1890688"/>
            <a:ext cx="513951" cy="331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FB881C1-0C35-4070-9963-43A3BEA3824F}"/>
              </a:ext>
            </a:extLst>
          </p:cNvPr>
          <p:cNvSpPr/>
          <p:nvPr/>
        </p:nvSpPr>
        <p:spPr>
          <a:xfrm rot="20412421">
            <a:off x="6372533" y="1608384"/>
            <a:ext cx="513951" cy="331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8869F2B-569D-4456-8D1D-58B7E185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5" y="4172221"/>
            <a:ext cx="3257550" cy="7143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 – API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7317D-1899-477D-8BA0-0CD1FC361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02" y="914691"/>
            <a:ext cx="3295650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D2D67-1E9F-4F0F-A94E-0B31C14C8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727" y="2955112"/>
            <a:ext cx="3276600" cy="25431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C78915FC-6923-40DD-B2C5-4F2411C3AB49}"/>
              </a:ext>
            </a:extLst>
          </p:cNvPr>
          <p:cNvSpPr/>
          <p:nvPr/>
        </p:nvSpPr>
        <p:spPr>
          <a:xfrm>
            <a:off x="9548191" y="2430851"/>
            <a:ext cx="178905" cy="9649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7D6276B3-8126-4A0F-ABDE-F49FD9AB9789}"/>
              </a:ext>
            </a:extLst>
          </p:cNvPr>
          <p:cNvSpPr/>
          <p:nvPr/>
        </p:nvSpPr>
        <p:spPr>
          <a:xfrm>
            <a:off x="8573805" y="4960124"/>
            <a:ext cx="2160796" cy="12432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APIs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5F4C49-88D8-45E7-8F8E-33D1DF876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05" y="914691"/>
            <a:ext cx="3267075" cy="3028950"/>
          </a:xfrm>
          <a:prstGeom prst="rect">
            <a:avLst/>
          </a:prstGeom>
        </p:spPr>
      </p:pic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5345222A-B69C-40B1-9292-095550AD66D0}"/>
              </a:ext>
            </a:extLst>
          </p:cNvPr>
          <p:cNvSpPr/>
          <p:nvPr/>
        </p:nvSpPr>
        <p:spPr>
          <a:xfrm>
            <a:off x="3073910" y="3385891"/>
            <a:ext cx="178905" cy="9649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0C565BCC-4893-46E2-B5F8-F21D5360704F}"/>
              </a:ext>
            </a:extLst>
          </p:cNvPr>
          <p:cNvSpPr/>
          <p:nvPr/>
        </p:nvSpPr>
        <p:spPr>
          <a:xfrm>
            <a:off x="2553714" y="4529408"/>
            <a:ext cx="2160796" cy="12432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 VSPA Go APIs</a:t>
            </a:r>
          </a:p>
        </p:txBody>
      </p:sp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2F1EAB0B-E087-42DE-9A85-C107662C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46" y="1230759"/>
            <a:ext cx="2376489" cy="168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9D5A63-286E-4CC3-838F-35670685D8F2}"/>
              </a:ext>
            </a:extLst>
          </p:cNvPr>
          <p:cNvSpPr/>
          <p:nvPr/>
        </p:nvSpPr>
        <p:spPr>
          <a:xfrm>
            <a:off x="6191250" y="2791116"/>
            <a:ext cx="419185" cy="16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7506A7-3D20-4E03-9174-5A373D3608F4}"/>
              </a:ext>
            </a:extLst>
          </p:cNvPr>
          <p:cNvSpPr/>
          <p:nvPr/>
        </p:nvSpPr>
        <p:spPr>
          <a:xfrm rot="11139660">
            <a:off x="3876088" y="1894528"/>
            <a:ext cx="513951" cy="331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3C7EDF-89A3-4814-B385-B608C0F0E94E}"/>
              </a:ext>
            </a:extLst>
          </p:cNvPr>
          <p:cNvSpPr/>
          <p:nvPr/>
        </p:nvSpPr>
        <p:spPr>
          <a:xfrm rot="20412421">
            <a:off x="6454342" y="1644507"/>
            <a:ext cx="513951" cy="331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 – Data Structures – Support APIs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D2D67-1E9F-4F0F-A94E-0B31C14C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35" y="2020833"/>
            <a:ext cx="4635279" cy="35977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16" name="Cloud 15">
            <a:extLst>
              <a:ext uri="{FF2B5EF4-FFF2-40B4-BE49-F238E27FC236}">
                <a16:creationId xmlns:a16="http://schemas.microsoft.com/office/drawing/2014/main" id="{7D6276B3-8126-4A0F-ABDE-F49FD9AB9789}"/>
              </a:ext>
            </a:extLst>
          </p:cNvPr>
          <p:cNvSpPr/>
          <p:nvPr/>
        </p:nvSpPr>
        <p:spPr>
          <a:xfrm>
            <a:off x="6626659" y="4603062"/>
            <a:ext cx="3056794" cy="17587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APIs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D8E7CC-ACF8-4EE3-A411-DB9C0701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19" y="666994"/>
            <a:ext cx="4855858" cy="1243217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039CBA7-21CA-492E-8FA5-14C5E78D8B4E}"/>
              </a:ext>
            </a:extLst>
          </p:cNvPr>
          <p:cNvCxnSpPr>
            <a:cxnSpLocks/>
          </p:cNvCxnSpPr>
          <p:nvPr/>
        </p:nvCxnSpPr>
        <p:spPr>
          <a:xfrm flipV="1">
            <a:off x="6525374" y="1910211"/>
            <a:ext cx="2628565" cy="489293"/>
          </a:xfrm>
          <a:prstGeom prst="bentConnector3">
            <a:avLst>
              <a:gd name="adj1" fmla="val 10029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34C3C-F7E2-4E0F-B7D7-6AF3D965B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015" y="2485535"/>
            <a:ext cx="3771900" cy="28575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4C89C3-E3CC-43A7-8F0F-B797E130B929}"/>
              </a:ext>
            </a:extLst>
          </p:cNvPr>
          <p:cNvCxnSpPr>
            <a:cxnSpLocks/>
          </p:cNvCxnSpPr>
          <p:nvPr/>
        </p:nvCxnSpPr>
        <p:spPr>
          <a:xfrm flipV="1">
            <a:off x="7381461" y="2628410"/>
            <a:ext cx="858078" cy="13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A56456-2B97-40D3-961A-D991F1F0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46" y="3589889"/>
            <a:ext cx="2800350" cy="1228725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7AE7AD-8B66-4A6F-B352-709761CDF3C7}"/>
              </a:ext>
            </a:extLst>
          </p:cNvPr>
          <p:cNvCxnSpPr>
            <a:cxnSpLocks/>
          </p:cNvCxnSpPr>
          <p:nvPr/>
        </p:nvCxnSpPr>
        <p:spPr>
          <a:xfrm>
            <a:off x="3368610" y="3839072"/>
            <a:ext cx="103863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2674F8F-53DB-45F5-99C2-C9E1DBAF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46" y="5067797"/>
            <a:ext cx="3275929" cy="1698895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00DFA64-039F-453C-8231-034E25FC70E9}"/>
              </a:ext>
            </a:extLst>
          </p:cNvPr>
          <p:cNvCxnSpPr>
            <a:cxnSpLocks/>
          </p:cNvCxnSpPr>
          <p:nvPr/>
        </p:nvCxnSpPr>
        <p:spPr>
          <a:xfrm flipV="1">
            <a:off x="3157655" y="5373917"/>
            <a:ext cx="2628565" cy="489293"/>
          </a:xfrm>
          <a:prstGeom prst="bentConnector3">
            <a:avLst>
              <a:gd name="adj1" fmla="val 10029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971C67-8189-4EA3-BD36-59DE0365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6" y="838784"/>
            <a:ext cx="5380140" cy="280314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 – Data Structures - CSG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BA3C8-AAB9-46BF-8404-A0364DA4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8" y="4512053"/>
            <a:ext cx="5957145" cy="184967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B298BE2-F926-4F18-873C-9A8A7629806B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2197989" y="3419240"/>
            <a:ext cx="1390851" cy="794774"/>
          </a:xfrm>
          <a:prstGeom prst="bentConnector3">
            <a:avLst>
              <a:gd name="adj1" fmla="val 7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C3DD121-34F7-4E0B-8858-833D90540F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435576" y="2240358"/>
            <a:ext cx="168452" cy="997790"/>
          </a:xfrm>
          <a:prstGeom prst="bentConnector4">
            <a:avLst>
              <a:gd name="adj1" fmla="val -135706"/>
              <a:gd name="adj2" fmla="val 98938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B85DFC0-78A5-4B66-9B26-AAA295E24051}"/>
              </a:ext>
            </a:extLst>
          </p:cNvPr>
          <p:cNvCxnSpPr>
            <a:cxnSpLocks/>
          </p:cNvCxnSpPr>
          <p:nvPr/>
        </p:nvCxnSpPr>
        <p:spPr>
          <a:xfrm>
            <a:off x="1694576" y="1985119"/>
            <a:ext cx="2390863" cy="548273"/>
          </a:xfrm>
          <a:prstGeom prst="bentConnector3">
            <a:avLst>
              <a:gd name="adj1" fmla="val 116667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6E66065-572C-4E49-80B5-E779A414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373" y="853746"/>
            <a:ext cx="3679970" cy="79641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075242B-E8DE-43D7-9F81-4BE5B5E0EFE8}"/>
              </a:ext>
            </a:extLst>
          </p:cNvPr>
          <p:cNvCxnSpPr>
            <a:cxnSpLocks/>
          </p:cNvCxnSpPr>
          <p:nvPr/>
        </p:nvCxnSpPr>
        <p:spPr>
          <a:xfrm flipV="1">
            <a:off x="2407469" y="946846"/>
            <a:ext cx="3791995" cy="777255"/>
          </a:xfrm>
          <a:prstGeom prst="bentConnector3">
            <a:avLst>
              <a:gd name="adj1" fmla="val 92477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8427DF1C-53BF-4775-A25C-AA84D16B1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716" y="1788797"/>
            <a:ext cx="2867613" cy="160901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E00BDCF-9741-41A8-915D-C618F6EA1DED}"/>
              </a:ext>
            </a:extLst>
          </p:cNvPr>
          <p:cNvCxnSpPr/>
          <p:nvPr/>
        </p:nvCxnSpPr>
        <p:spPr>
          <a:xfrm flipV="1">
            <a:off x="2486025" y="2057400"/>
            <a:ext cx="4588691" cy="13404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2C10231-010B-467E-A218-38F032DF2263}"/>
              </a:ext>
            </a:extLst>
          </p:cNvPr>
          <p:cNvGrpSpPr/>
          <p:nvPr/>
        </p:nvGrpSpPr>
        <p:grpSpPr>
          <a:xfrm>
            <a:off x="7338422" y="4631204"/>
            <a:ext cx="4376048" cy="1381860"/>
            <a:chOff x="7642347" y="1022515"/>
            <a:chExt cx="4376048" cy="13818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B543EA-C5F5-493A-8E80-8D041C80F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2347" y="1022515"/>
              <a:ext cx="3267075" cy="87630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softEdge rad="25400"/>
            </a:effectLst>
          </p:spPr>
        </p:pic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FA00B423-80CC-4206-9AA9-6D0D2236D216}"/>
                </a:ext>
              </a:extLst>
            </p:cNvPr>
            <p:cNvSpPr/>
            <p:nvPr/>
          </p:nvSpPr>
          <p:spPr>
            <a:xfrm>
              <a:off x="9857599" y="1161155"/>
              <a:ext cx="2160796" cy="12432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Sequence Generator</a:t>
              </a:r>
            </a:p>
          </p:txBody>
        </p:sp>
      </p:grpSp>
      <p:pic>
        <p:nvPicPr>
          <p:cNvPr id="5122" name="Picture 2" descr="Image result for base">
            <a:extLst>
              <a:ext uri="{FF2B5EF4-FFF2-40B4-BE49-F238E27FC236}">
                <a16:creationId xmlns:a16="http://schemas.microsoft.com/office/drawing/2014/main" id="{BA9E1E4E-58B1-424B-80DA-BF98743D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80" y="6159577"/>
            <a:ext cx="1206985" cy="5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3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B34E37E-030C-44FB-BF43-77C5E616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3" y="822176"/>
            <a:ext cx="6974591" cy="192102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 – Data Structures – Timed Interrupts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0C4676-1AFC-4B1D-A873-F4ECEAB06C22}"/>
              </a:ext>
            </a:extLst>
          </p:cNvPr>
          <p:cNvGrpSpPr/>
          <p:nvPr/>
        </p:nvGrpSpPr>
        <p:grpSpPr>
          <a:xfrm>
            <a:off x="4444723" y="2175027"/>
            <a:ext cx="4053234" cy="1082366"/>
            <a:chOff x="7403656" y="3200391"/>
            <a:chExt cx="4053234" cy="10823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343ADC-5A9D-47E4-9F63-C0D17BA5F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3656" y="3200391"/>
              <a:ext cx="3286125" cy="73342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softEdge rad="25400"/>
            </a:effectLst>
          </p:spPr>
        </p:pic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94E39593-5E69-41A8-863A-DE641218A202}"/>
                </a:ext>
              </a:extLst>
            </p:cNvPr>
            <p:cNvSpPr/>
            <p:nvPr/>
          </p:nvSpPr>
          <p:spPr>
            <a:xfrm>
              <a:off x="9394033" y="3252401"/>
              <a:ext cx="2062857" cy="103035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Timed Interrupts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1BA3C8-AAB9-46BF-8404-A0364DA40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86" y="4797800"/>
            <a:ext cx="5957145" cy="184967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8F6A6F-09DD-4946-BC7F-402A08EC0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253" y="935176"/>
            <a:ext cx="2428875" cy="7715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F1C2F03-C482-486D-BBC3-D78A485E2D7A}"/>
              </a:ext>
            </a:extLst>
          </p:cNvPr>
          <p:cNvCxnSpPr>
            <a:cxnSpLocks/>
          </p:cNvCxnSpPr>
          <p:nvPr/>
        </p:nvCxnSpPr>
        <p:spPr>
          <a:xfrm flipV="1">
            <a:off x="2778944" y="1278265"/>
            <a:ext cx="6297309" cy="7339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5ED4BC-73AA-40A5-9D31-05FA93E41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86" y="3125176"/>
            <a:ext cx="3034175" cy="125030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F800570-01C9-4164-9607-7C6D06BCE425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3057525" y="2203180"/>
            <a:ext cx="241936" cy="1547148"/>
          </a:xfrm>
          <a:prstGeom prst="bentConnector4">
            <a:avLst>
              <a:gd name="adj1" fmla="val -94488"/>
              <a:gd name="adj2" fmla="val 99754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FEBED0D-62C9-481A-99BE-248F697195A1}"/>
              </a:ext>
            </a:extLst>
          </p:cNvPr>
          <p:cNvCxnSpPr>
            <a:cxnSpLocks/>
          </p:cNvCxnSpPr>
          <p:nvPr/>
        </p:nvCxnSpPr>
        <p:spPr>
          <a:xfrm rot="5400000">
            <a:off x="-1543704" y="3656321"/>
            <a:ext cx="3961034" cy="171603"/>
          </a:xfrm>
          <a:prstGeom prst="bentConnector4">
            <a:avLst>
              <a:gd name="adj1" fmla="val 92"/>
              <a:gd name="adj2" fmla="val 233214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BBDC65A-9092-4AAE-AD2B-AEB65CD2B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932" y="3330773"/>
            <a:ext cx="4475093" cy="107045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C26205-1969-4D5C-B886-EF6A43D8C8D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874587" y="2371343"/>
            <a:ext cx="2756345" cy="14946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Picture 2" descr="Image result for base">
            <a:extLst>
              <a:ext uri="{FF2B5EF4-FFF2-40B4-BE49-F238E27FC236}">
                <a16:creationId xmlns:a16="http://schemas.microsoft.com/office/drawing/2014/main" id="{6805E940-CA98-4D97-B88F-E3FDF156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66" y="6274275"/>
            <a:ext cx="1206985" cy="5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3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BA3C8-AAB9-46BF-8404-A0364DA4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13" y="4862190"/>
            <a:ext cx="5957145" cy="184967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20C2A-F103-46B7-BCF8-98BD9FAE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86" y="870987"/>
            <a:ext cx="8610600" cy="2057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1.4. TBGEN Code Walkthrough – Data Structures – Ext VSPA 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C779C5-EA6B-41E3-81C0-9C00A0DDA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328" y="981875"/>
            <a:ext cx="2428875" cy="7715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69D33B6-284F-4D1A-B5CB-868D36DCEE25}"/>
              </a:ext>
            </a:extLst>
          </p:cNvPr>
          <p:cNvCxnSpPr>
            <a:cxnSpLocks/>
          </p:cNvCxnSpPr>
          <p:nvPr/>
        </p:nvCxnSpPr>
        <p:spPr>
          <a:xfrm flipV="1">
            <a:off x="3379019" y="1367638"/>
            <a:ext cx="6297309" cy="7339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AE0FB48-E40B-411A-BD71-5AF7B794E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06" y="3109886"/>
            <a:ext cx="2562225" cy="192405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528580-1203-4729-B366-46C2D18E7D57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>
            <a:off x="-312904" y="3034966"/>
            <a:ext cx="1795955" cy="277934"/>
          </a:xfrm>
          <a:prstGeom prst="bentConnector4">
            <a:avLst>
              <a:gd name="adj1" fmla="val -119"/>
              <a:gd name="adj2" fmla="val 18225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7F3CC2-51AC-427C-9490-98D6BB5DC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7177" y="3454317"/>
            <a:ext cx="2886075" cy="325755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1757877-071E-4B1A-8DF1-37B4A23054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2453" y="2587045"/>
            <a:ext cx="939773" cy="794773"/>
          </a:xfrm>
          <a:prstGeom prst="bentConnector3">
            <a:avLst>
              <a:gd name="adj1" fmla="val 336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D1168B0E-D1FA-40FA-A625-0C2DEBC9FF92}"/>
              </a:ext>
            </a:extLst>
          </p:cNvPr>
          <p:cNvSpPr/>
          <p:nvPr/>
        </p:nvSpPr>
        <p:spPr>
          <a:xfrm>
            <a:off x="4282563" y="2948968"/>
            <a:ext cx="314325" cy="323850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73EC35F-5C64-4479-BEA1-9BC15E4E270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44953" y="1899689"/>
            <a:ext cx="5305233" cy="29625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77CDD4-895C-4171-831E-1454C6D12CD1}"/>
              </a:ext>
            </a:extLst>
          </p:cNvPr>
          <p:cNvGrpSpPr/>
          <p:nvPr/>
        </p:nvGrpSpPr>
        <p:grpSpPr>
          <a:xfrm>
            <a:off x="7979353" y="2664732"/>
            <a:ext cx="3949405" cy="1600407"/>
            <a:chOff x="7642347" y="4959186"/>
            <a:chExt cx="3949405" cy="16004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B93D2E-73A0-4D7A-A67B-636B53D9B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42347" y="4959186"/>
              <a:ext cx="3257550" cy="71437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softEdge rad="25400"/>
            </a:effectLst>
          </p:spPr>
        </p:pic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F25FAEBF-34A3-417E-A783-CF55985E51DD}"/>
                </a:ext>
              </a:extLst>
            </p:cNvPr>
            <p:cNvSpPr/>
            <p:nvPr/>
          </p:nvSpPr>
          <p:spPr>
            <a:xfrm>
              <a:off x="9430956" y="5316373"/>
              <a:ext cx="2160796" cy="12432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 VSPA Go APIs</a:t>
              </a:r>
            </a:p>
          </p:txBody>
        </p:sp>
      </p:grp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E891BE9-E288-42AE-98F9-3B77811C1BAA}"/>
              </a:ext>
            </a:extLst>
          </p:cNvPr>
          <p:cNvSpPr/>
          <p:nvPr/>
        </p:nvSpPr>
        <p:spPr>
          <a:xfrm>
            <a:off x="4241245" y="3929614"/>
            <a:ext cx="2274731" cy="8197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 need to program</a:t>
            </a:r>
          </a:p>
          <a:p>
            <a:pPr algn="ctr"/>
            <a:r>
              <a:rPr lang="en-US" sz="700" dirty="0"/>
              <a:t>(Taken care internally in API)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846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1.1	Introduction to TBGEN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1.2	TBGEN Block Diagram		 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1.3	TBGEN Event Connectivity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1.4	TBGEN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2.1	Introduction to AXIQ			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	AXIQ  Block Diagram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2.3	AXIQ Connectivity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	Introduction to TBGEN		</a:t>
            </a:r>
          </a:p>
          <a:p>
            <a:endParaRPr lang="en-US" dirty="0"/>
          </a:p>
          <a:p>
            <a:r>
              <a:rPr lang="en-US" dirty="0"/>
              <a:t>1.2	TBGEN Block Diagram		 	</a:t>
            </a:r>
          </a:p>
          <a:p>
            <a:endParaRPr lang="en-US" dirty="0">
              <a:hlinkClick r:id="rId2"/>
            </a:endParaRPr>
          </a:p>
          <a:p>
            <a:r>
              <a:rPr lang="en-US" dirty="0"/>
              <a:t>1.3	TBGEN Event Connectivity		</a:t>
            </a:r>
          </a:p>
          <a:p>
            <a:endParaRPr lang="en-US" dirty="0"/>
          </a:p>
          <a:p>
            <a:r>
              <a:rPr lang="en-US" dirty="0"/>
              <a:t>1.4	TBGEN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2.1	Introduction to AXIQ			</a:t>
            </a:r>
          </a:p>
          <a:p>
            <a:endParaRPr lang="en-US" dirty="0"/>
          </a:p>
          <a:p>
            <a:r>
              <a:rPr lang="en-US" dirty="0"/>
              <a:t>2.2	AXIQ  Block Diagram			</a:t>
            </a:r>
          </a:p>
          <a:p>
            <a:endParaRPr lang="en-US" dirty="0"/>
          </a:p>
          <a:p>
            <a:r>
              <a:rPr lang="en-US" dirty="0"/>
              <a:t>2.3	AXIQ Connectivity</a:t>
            </a:r>
          </a:p>
          <a:p>
            <a:endParaRPr lang="en-US" dirty="0"/>
          </a:p>
          <a:p>
            <a:r>
              <a:rPr lang="en-US" dirty="0"/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2.1. Introduction to AXIQ Loopback Capability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17397-E436-46CC-885E-2311BEEE5BF9}"/>
              </a:ext>
            </a:extLst>
          </p:cNvPr>
          <p:cNvSpPr/>
          <p:nvPr/>
        </p:nvSpPr>
        <p:spPr>
          <a:xfrm>
            <a:off x="265286" y="928487"/>
            <a:ext cx="972600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It may be desired to test </a:t>
            </a:r>
            <a:r>
              <a:rPr lang="en-US" sz="1400" dirty="0" err="1">
                <a:solidFill>
                  <a:srgbClr val="000000"/>
                </a:solidFill>
                <a:latin typeface="TimesNewRomanPSMT"/>
              </a:rPr>
              <a:t>Geul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 base system without RF Transceivers &amp; AFE components. </a:t>
            </a:r>
          </a:p>
          <a:p>
            <a:endParaRPr lang="en-US" sz="1400" dirty="0">
              <a:solidFill>
                <a:srgbClr val="000000"/>
              </a:solidFill>
              <a:latin typeface="TimesNewRomanPSMT"/>
            </a:endParaRPr>
          </a:p>
          <a:p>
            <a:endParaRPr lang="en-US" sz="1400" dirty="0">
              <a:solidFill>
                <a:srgbClr val="000000"/>
              </a:solidFill>
              <a:latin typeface="TimesNewRomanPSMT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This may be required for early software development </a:t>
            </a: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OR </a:t>
            </a: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for initial Silicon debugging </a:t>
            </a: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OR </a:t>
            </a: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for SoC verification on Emulator/RTL platforms.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 support this feature, a </a:t>
            </a:r>
            <a:r>
              <a:rPr lang="en-US" sz="1400" dirty="0">
                <a:highlight>
                  <a:srgbClr val="FFFF00"/>
                </a:highlight>
              </a:rPr>
              <a:t>loopback capability </a:t>
            </a:r>
            <a:r>
              <a:rPr lang="en-US" sz="1400" dirty="0"/>
              <a:t>is </a:t>
            </a:r>
            <a:r>
              <a:rPr lang="en-US" sz="1400" dirty="0">
                <a:highlight>
                  <a:srgbClr val="FFFF00"/>
                </a:highlight>
              </a:rPr>
              <a:t>built around the AXIQ </a:t>
            </a:r>
            <a:r>
              <a:rPr lang="en-US" sz="1400" dirty="0"/>
              <a:t>in the SoC </a:t>
            </a:r>
            <a:r>
              <a:rPr lang="en-US" sz="1400" dirty="0">
                <a:highlight>
                  <a:srgbClr val="FFFF00"/>
                </a:highlight>
              </a:rPr>
              <a:t>that allows data from a Transmit channel to be fed into the corresponding Receive channel bypassing ADC/DACs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There are 2 loopback modes :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• </a:t>
            </a:r>
            <a:r>
              <a:rPr lang="en-US" sz="1400" b="1" dirty="0">
                <a:highlight>
                  <a:srgbClr val="FFFF00"/>
                </a:highlight>
              </a:rPr>
              <a:t>Intra</a:t>
            </a:r>
            <a:r>
              <a:rPr lang="en-US" sz="1400" b="1" dirty="0"/>
              <a:t> AXIQ loopback mode</a:t>
            </a:r>
            <a:br>
              <a:rPr lang="en-US" sz="1400" b="1" dirty="0"/>
            </a:br>
            <a:r>
              <a:rPr lang="en-US" sz="1400" b="1" dirty="0"/>
              <a:t>	• </a:t>
            </a:r>
            <a:r>
              <a:rPr lang="en-US" sz="1400" b="1" dirty="0">
                <a:highlight>
                  <a:srgbClr val="FFFF00"/>
                </a:highlight>
              </a:rPr>
              <a:t>Inter</a:t>
            </a:r>
            <a:r>
              <a:rPr lang="en-US" sz="1400" b="1" dirty="0"/>
              <a:t> AXIQ loopback mode</a:t>
            </a:r>
            <a:r>
              <a:rPr lang="en-US" sz="1400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Intra</a:t>
            </a:r>
            <a:r>
              <a:rPr lang="en-US" b="1" dirty="0"/>
              <a:t> AXIQ loopback mode – AXIQ_L0, AXIQ_L1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9C38-BD33-4579-B3D9-1DE3A940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78" y="1028613"/>
            <a:ext cx="7486650" cy="367665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65977D-8F7E-4C15-8313-097CA09680F7}"/>
              </a:ext>
            </a:extLst>
          </p:cNvPr>
          <p:cNvSpPr/>
          <p:nvPr/>
        </p:nvSpPr>
        <p:spPr>
          <a:xfrm>
            <a:off x="329967" y="5311328"/>
            <a:ext cx="11112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NewRomanPS-BoldMT"/>
              </a:rPr>
              <a:t>AXIQ_L loopback: 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TX-FIFO interface of AXIQ_L is 24-bit I/Q interface, while RX-FIFO interface is 12-bit interface. Due to this limitation, following loopback scheme is followed.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— txi1[23:0] (TX0 FIFO - I)		</a:t>
            </a:r>
            <a:r>
              <a:rPr lang="en-US" sz="1400" dirty="0">
                <a:solidFill>
                  <a:srgbClr val="00000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 	{rxi1[11:0], rxq1[11:0]} (RX0 FIFO- I+Q).</a:t>
            </a:r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— txq1[23:0] (TX0 FIFO - Q)	</a:t>
            </a:r>
            <a:r>
              <a:rPr lang="en-US" sz="1400" dirty="0">
                <a:solidFill>
                  <a:srgbClr val="00000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	{rxi2[11:0], rxq2[11:0]} of (RX1 FIFO- I+Q).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822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Intra</a:t>
            </a:r>
            <a:r>
              <a:rPr lang="en-US" b="1" dirty="0"/>
              <a:t> AXIQ loopback mode – AXIQ_H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56B9C-DF28-4545-A37F-F5FC211B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30" y="830843"/>
            <a:ext cx="7620000" cy="40290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9C278F-7438-461F-95B2-E932467F5EB4}"/>
              </a:ext>
            </a:extLst>
          </p:cNvPr>
          <p:cNvSpPr/>
          <p:nvPr/>
        </p:nvSpPr>
        <p:spPr>
          <a:xfrm>
            <a:off x="265286" y="5129534"/>
            <a:ext cx="11540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NewRomanPS-BoldMT"/>
              </a:rPr>
              <a:t>AXIQ_H loopback: </a:t>
            </a: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As both TX-FIFO interface &amp; RX-FIFO interface of AXIQ_H is 80-bit I/Q interface, loopback scheme for AXIQ_H is simple.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txi1[79:0] -- rxi1[79:0],   txq1[79:0] -- rxq1[79:0]</a:t>
            </a: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txi2[79:0] -- rxi2[79:0],   txq2[79:0] -- rxq2[79:0]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830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</a:t>
            </a:r>
            <a:r>
              <a:rPr lang="en-US" b="1" dirty="0"/>
              <a:t> AXIQ loopback mode – AXIQ_L0, AXIQ_L1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0B042-035B-4265-9C2F-0779B5B85900}"/>
              </a:ext>
            </a:extLst>
          </p:cNvPr>
          <p:cNvSpPr/>
          <p:nvPr/>
        </p:nvSpPr>
        <p:spPr>
          <a:xfrm>
            <a:off x="472579" y="5941339"/>
            <a:ext cx="102737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In this mode, loopback paths are enabled from </a:t>
            </a: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	TX channel of AXIQ_L0 </a:t>
            </a:r>
            <a:r>
              <a:rPr lang="en-US" sz="1400" dirty="0">
                <a:solidFill>
                  <a:srgbClr val="000000"/>
                </a:solidFill>
                <a:latin typeface="TimesNewRomanPSMT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 RX channels of AXIQ_L1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8DEE1-8550-459B-9C8E-4475BE3B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37" y="997685"/>
            <a:ext cx="6892816" cy="463179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33622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Inter</a:t>
            </a:r>
            <a:r>
              <a:rPr lang="en-US" b="1" dirty="0"/>
              <a:t> AXIQ loopback mode – AXIQ_H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223E86-5051-48B4-8538-7C2D516DEDC4}"/>
              </a:ext>
            </a:extLst>
          </p:cNvPr>
          <p:cNvSpPr/>
          <p:nvPr/>
        </p:nvSpPr>
        <p:spPr>
          <a:xfrm>
            <a:off x="824918" y="5979253"/>
            <a:ext cx="9602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As there is only one AXIQ_H instance, this loopback mode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NewRomanPSMT"/>
              </a:rPr>
              <a:t>is not supported </a:t>
            </a:r>
            <a:r>
              <a:rPr lang="en-US" sz="1400" dirty="0">
                <a:solidFill>
                  <a:srgbClr val="000000"/>
                </a:solidFill>
                <a:latin typeface="TimesNewRomanPSMT"/>
              </a:rPr>
              <a:t>for AXIQ_H.</a:t>
            </a:r>
            <a:endParaRPr lang="en-US" sz="1400" dirty="0"/>
          </a:p>
        </p:txBody>
      </p:sp>
      <p:pic>
        <p:nvPicPr>
          <p:cNvPr id="1026" name="Picture 2" descr="Image result for not possible">
            <a:extLst>
              <a:ext uri="{FF2B5EF4-FFF2-40B4-BE49-F238E27FC236}">
                <a16:creationId xmlns:a16="http://schemas.microsoft.com/office/drawing/2014/main" id="{F68A2BE6-378D-418B-9181-04BF9BC0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93" y="1223962"/>
            <a:ext cx="51625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0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1.1	Introduction to TBGEN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1.2	TBGEN Block Diagram		 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1.3	TBGEN Event Connectivity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1.4	TBGEN APIs Walkthrough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2.1	Introduction to AXIQ</a:t>
            </a:r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/>
              <a:t>2.2	AXIQ  Block Diagram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2.3	AXIQ Connectivity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27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AF5EDA-6F89-4C2C-AF7A-4E683A2C4FA5}"/>
              </a:ext>
            </a:extLst>
          </p:cNvPr>
          <p:cNvGrpSpPr/>
          <p:nvPr/>
        </p:nvGrpSpPr>
        <p:grpSpPr>
          <a:xfrm rot="20050877">
            <a:off x="1276349" y="3969305"/>
            <a:ext cx="2486025" cy="2440571"/>
            <a:chOff x="762000" y="4188829"/>
            <a:chExt cx="2486025" cy="2440571"/>
          </a:xfrm>
        </p:grpSpPr>
        <p:pic>
          <p:nvPicPr>
            <p:cNvPr id="8196" name="Picture 4" descr="Image result for optional">
              <a:extLst>
                <a:ext uri="{FF2B5EF4-FFF2-40B4-BE49-F238E27FC236}">
                  <a16:creationId xmlns:a16="http://schemas.microsoft.com/office/drawing/2014/main" id="{C7D19AEA-04B9-4065-B106-F583A98EE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85" y="4188829"/>
              <a:ext cx="2200890" cy="23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3E060A-8071-4F12-920B-D9E7CD07FB34}"/>
                </a:ext>
              </a:extLst>
            </p:cNvPr>
            <p:cNvSpPr/>
            <p:nvPr/>
          </p:nvSpPr>
          <p:spPr>
            <a:xfrm>
              <a:off x="762000" y="6276975"/>
              <a:ext cx="2486025" cy="352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2.2. AXIQ Block Diagram – LS (Connected to TBGEN 1)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D99B-458F-4E05-82E3-C1ED8E65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42" y="678219"/>
            <a:ext cx="7962604" cy="615120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AD977E-47C8-4E24-AB11-E78D7331974B}"/>
              </a:ext>
            </a:extLst>
          </p:cNvPr>
          <p:cNvSpPr/>
          <p:nvPr/>
        </p:nvSpPr>
        <p:spPr>
          <a:xfrm>
            <a:off x="354024" y="1295327"/>
            <a:ext cx="36100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TimesNewRomanPS-BoldMT"/>
              </a:rPr>
              <a:t>Geul</a:t>
            </a:r>
            <a:r>
              <a:rPr lang="en-US" sz="1400" b="1" dirty="0">
                <a:solidFill>
                  <a:srgbClr val="000000"/>
                </a:solidFill>
                <a:latin typeface="TimesNewRomanPS-BoldMT"/>
              </a:rPr>
              <a:t> AXIQ_L Features:</a:t>
            </a:r>
            <a:br>
              <a:rPr lang="en-US" sz="1400" b="1" dirty="0">
                <a:solidFill>
                  <a:srgbClr val="000000"/>
                </a:solidFill>
                <a:latin typeface="TimesNewRomanPS-Bold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512-bit AXI3 target interface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2 Receive FIFOs for DCS ADC data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2 Transmit FIFOs for data to be transmitted on the DCS DACs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Controlled through 64 GPIO input and 96 GPIO output signals connected to the</a:t>
            </a:r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VSPAs.</a:t>
            </a:r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endParaRPr lang="en-US" sz="1400" dirty="0">
              <a:solidFill>
                <a:srgbClr val="000000"/>
              </a:solidFill>
              <a:latin typeface="TimesNewRomanPSMT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TimesNewRomanPSMT"/>
              </a:rPr>
              <a:t>No configuration registers</a:t>
            </a:r>
            <a:r>
              <a:rPr lang="en-US" sz="1400" b="1" dirty="0"/>
              <a:t>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08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2810AE-6526-4179-A9C5-E498A152AE43}"/>
              </a:ext>
            </a:extLst>
          </p:cNvPr>
          <p:cNvGrpSpPr/>
          <p:nvPr/>
        </p:nvGrpSpPr>
        <p:grpSpPr>
          <a:xfrm rot="20050877">
            <a:off x="2428875" y="3874082"/>
            <a:ext cx="2486025" cy="2440571"/>
            <a:chOff x="762000" y="4188829"/>
            <a:chExt cx="2486025" cy="2440571"/>
          </a:xfrm>
        </p:grpSpPr>
        <p:pic>
          <p:nvPicPr>
            <p:cNvPr id="8" name="Picture 4" descr="Image result for optional">
              <a:extLst>
                <a:ext uri="{FF2B5EF4-FFF2-40B4-BE49-F238E27FC236}">
                  <a16:creationId xmlns:a16="http://schemas.microsoft.com/office/drawing/2014/main" id="{D8A314EC-F7B4-4FAE-9120-555E9A8B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585" y="4188829"/>
              <a:ext cx="2200890" cy="235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CC79CB-6CA5-44BF-BF2D-D776A743AFC7}"/>
                </a:ext>
              </a:extLst>
            </p:cNvPr>
            <p:cNvSpPr/>
            <p:nvPr/>
          </p:nvSpPr>
          <p:spPr>
            <a:xfrm>
              <a:off x="762000" y="6276975"/>
              <a:ext cx="2486025" cy="352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2.2. AXIQ Block Diagram – HS (Connected to TBGEN2)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F79F1-894D-440A-A2D3-740A0699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939" y="685828"/>
            <a:ext cx="6200775" cy="60483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718DB7-CB2C-4AF2-9D6C-A3EF8D8F4D72}"/>
              </a:ext>
            </a:extLst>
          </p:cNvPr>
          <p:cNvSpPr/>
          <p:nvPr/>
        </p:nvSpPr>
        <p:spPr>
          <a:xfrm>
            <a:off x="517864" y="1355104"/>
            <a:ext cx="520807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TimesNewRomanPS-BoldMT"/>
              </a:rPr>
              <a:t>Geul</a:t>
            </a:r>
            <a:r>
              <a:rPr lang="en-US" sz="1400" b="1" dirty="0">
                <a:solidFill>
                  <a:srgbClr val="000000"/>
                </a:solidFill>
                <a:latin typeface="TimesNewRomanPS-BoldMT"/>
              </a:rPr>
              <a:t> AXIQ Features:</a:t>
            </a:r>
            <a:br>
              <a:rPr lang="en-US" sz="1400" b="1" dirty="0">
                <a:solidFill>
                  <a:srgbClr val="000000"/>
                </a:solidFill>
                <a:latin typeface="TimesNewRomanPS-Bold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Two 512-bit AXI3 target interface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2 Receive FIFOs for DCS ADC data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2 Transmit FIFOs for data to be transmitted on the DCS DACs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Controlled through 64 GPIO input and 96 GPIO output signals connected to the</a:t>
            </a:r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VSPAs.</a:t>
            </a:r>
          </a:p>
          <a:p>
            <a:br>
              <a:rPr lang="en-US" sz="1400" dirty="0">
                <a:solidFill>
                  <a:srgbClr val="000000"/>
                </a:solidFill>
                <a:latin typeface="TimesNewRomanPSMT"/>
              </a:rPr>
            </a:br>
            <a:r>
              <a:rPr lang="en-US" sz="1400" dirty="0">
                <a:solidFill>
                  <a:srgbClr val="000000"/>
                </a:solidFill>
                <a:latin typeface="TimesNewRomanPSMT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TimesNewRomanPSMT"/>
              </a:rPr>
              <a:t>No configuration registers</a:t>
            </a:r>
            <a:r>
              <a:rPr lang="en-US" sz="1400" b="1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1.1	Introduction to TBGEN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1.2	TBGEN Block Diagram		 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1.3	TBGEN Event Connectivity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1.4	TBGEN APIs Walkthrough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2.1	Introduction to AXIQ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	AXIQ  Block Diagram</a:t>
            </a:r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/>
              <a:t>2.3	AXIQ Connectivity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8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2.3. AXIQ Connectivity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05F08-7076-4206-9B1D-8F180298962D}"/>
              </a:ext>
            </a:extLst>
          </p:cNvPr>
          <p:cNvGrpSpPr/>
          <p:nvPr/>
        </p:nvGrpSpPr>
        <p:grpSpPr>
          <a:xfrm>
            <a:off x="2400606" y="771525"/>
            <a:ext cx="4924425" cy="5314950"/>
            <a:chOff x="2400606" y="771525"/>
            <a:chExt cx="4924425" cy="5314950"/>
          </a:xfrm>
        </p:grpSpPr>
        <p:pic>
          <p:nvPicPr>
            <p:cNvPr id="2054" name="Picture 6" descr="Image result for under construction">
              <a:extLst>
                <a:ext uri="{FF2B5EF4-FFF2-40B4-BE49-F238E27FC236}">
                  <a16:creationId xmlns:a16="http://schemas.microsoft.com/office/drawing/2014/main" id="{86C97F9C-113F-4CAF-A7E8-0554B5B3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606" y="771525"/>
              <a:ext cx="4924425" cy="531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760718-1124-42FE-8BCA-FB915FD2B095}"/>
                </a:ext>
              </a:extLst>
            </p:cNvPr>
            <p:cNvSpPr/>
            <p:nvPr/>
          </p:nvSpPr>
          <p:spPr>
            <a:xfrm>
              <a:off x="2400606" y="5687736"/>
              <a:ext cx="4924425" cy="398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0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	Introduction to TBGEN		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1.2	TBGEN Block Diagram		 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1.3	TBGEN Event Connectivity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1.4	TBGEN APIs Walkthrough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2.1	Introduction to AXIQ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	AXIQ  Block Diagram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2.3	AXIQ Connectivity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6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1.1	Introduction to TBGEN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1.2	TBGEN Block Diagram		 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1.3	TBGEN Event Connectivity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1.4	TBGEN APIs Walkthrough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2.1	Introduction to AXIQ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	AXIQ  Block Diagram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2.3	AXIQ Connectivity</a:t>
            </a:r>
          </a:p>
          <a:p>
            <a:endParaRPr lang="en-US" dirty="0"/>
          </a:p>
          <a:p>
            <a:r>
              <a:rPr lang="en-US" dirty="0"/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9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4080F-E3D7-4D53-BB3C-1F25111A818A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2.4. AXIQ Loopback APIs Walkthrough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CD20F-E8C1-48A1-B4F6-2952E8BF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7" y="2604672"/>
            <a:ext cx="10752025" cy="283734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50800"/>
          </a:effectLst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1F83B37A-DC2A-428C-83C7-888931815EED}"/>
              </a:ext>
            </a:extLst>
          </p:cNvPr>
          <p:cNvSpPr/>
          <p:nvPr/>
        </p:nvSpPr>
        <p:spPr>
          <a:xfrm>
            <a:off x="265286" y="1889496"/>
            <a:ext cx="3536816" cy="1855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 / File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EC49E-31E1-41D7-A4CE-4A2563DCFC38}"/>
              </a:ext>
            </a:extLst>
          </p:cNvPr>
          <p:cNvSpPr/>
          <p:nvPr/>
        </p:nvSpPr>
        <p:spPr>
          <a:xfrm>
            <a:off x="717928" y="3928369"/>
            <a:ext cx="5378072" cy="842414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87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2.4. AXIQ </a:t>
            </a:r>
            <a:r>
              <a:rPr lang="en-US" dirty="0" err="1"/>
              <a:t>LoopBack</a:t>
            </a:r>
            <a:r>
              <a:rPr lang="en-US" dirty="0"/>
              <a:t> Code Walkthrough - APIs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00BA7-7822-4678-B13A-028B54A8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1" y="586039"/>
            <a:ext cx="6997691" cy="612104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DE67671-09B6-4536-BEFD-4324547B184F}"/>
              </a:ext>
            </a:extLst>
          </p:cNvPr>
          <p:cNvSpPr/>
          <p:nvPr/>
        </p:nvSpPr>
        <p:spPr>
          <a:xfrm>
            <a:off x="4838329" y="1455938"/>
            <a:ext cx="115410" cy="50602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5769A3-F742-4264-8959-9FA18E89DA6F}"/>
              </a:ext>
            </a:extLst>
          </p:cNvPr>
          <p:cNvSpPr/>
          <p:nvPr/>
        </p:nvSpPr>
        <p:spPr>
          <a:xfrm>
            <a:off x="4833890" y="2176375"/>
            <a:ext cx="115410" cy="50602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7C972B-61E0-4C23-8BA7-A387FA82B6A6}"/>
              </a:ext>
            </a:extLst>
          </p:cNvPr>
          <p:cNvSpPr/>
          <p:nvPr/>
        </p:nvSpPr>
        <p:spPr>
          <a:xfrm>
            <a:off x="4855815" y="2896812"/>
            <a:ext cx="115410" cy="152937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F422358-75EB-4108-9A62-357B1A96355C}"/>
              </a:ext>
            </a:extLst>
          </p:cNvPr>
          <p:cNvSpPr/>
          <p:nvPr/>
        </p:nvSpPr>
        <p:spPr>
          <a:xfrm>
            <a:off x="4870573" y="4791846"/>
            <a:ext cx="115410" cy="107612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8B1E02D-2B00-42B8-BAF4-462D5971E582}"/>
              </a:ext>
            </a:extLst>
          </p:cNvPr>
          <p:cNvSpPr/>
          <p:nvPr/>
        </p:nvSpPr>
        <p:spPr>
          <a:xfrm>
            <a:off x="4870573" y="6167492"/>
            <a:ext cx="115410" cy="50602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C6ACD-A1D5-4D2B-8C02-F23CFC70ECE8}"/>
              </a:ext>
            </a:extLst>
          </p:cNvPr>
          <p:cNvSpPr/>
          <p:nvPr/>
        </p:nvSpPr>
        <p:spPr>
          <a:xfrm>
            <a:off x="307901" y="1592633"/>
            <a:ext cx="4265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Enable / Disable HS Subsystem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55D07C-4205-4D98-9905-ABB0A8C6681F}"/>
              </a:ext>
            </a:extLst>
          </p:cNvPr>
          <p:cNvSpPr/>
          <p:nvPr/>
        </p:nvSpPr>
        <p:spPr>
          <a:xfrm>
            <a:off x="324769" y="2231719"/>
            <a:ext cx="426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Enable / Disable LS Subsystem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EFC0B-DE98-4C17-BE53-33D2854555E0}"/>
              </a:ext>
            </a:extLst>
          </p:cNvPr>
          <p:cNvSpPr/>
          <p:nvPr/>
        </p:nvSpPr>
        <p:spPr>
          <a:xfrm>
            <a:off x="324769" y="3482005"/>
            <a:ext cx="4265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Configure Loopback Mode </a:t>
            </a:r>
          </a:p>
          <a:p>
            <a:r>
              <a:rPr lang="en-US" sz="1400" dirty="0"/>
              <a:t>for L0, L1, 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96AD8-C0AB-4E87-9FD7-B44C9858A1B9}"/>
              </a:ext>
            </a:extLst>
          </p:cNvPr>
          <p:cNvSpPr/>
          <p:nvPr/>
        </p:nvSpPr>
        <p:spPr>
          <a:xfrm>
            <a:off x="307901" y="5080701"/>
            <a:ext cx="4265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Register / Un-register Over &amp; </a:t>
            </a:r>
            <a:r>
              <a:rPr lang="en-US" sz="1400" dirty="0" err="1"/>
              <a:t>UnderRun</a:t>
            </a:r>
            <a:r>
              <a:rPr lang="en-US" sz="1400" dirty="0"/>
              <a:t> Interrupts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CE36D4-6624-42EF-B448-D7FEE7CDD5A8}"/>
              </a:ext>
            </a:extLst>
          </p:cNvPr>
          <p:cNvSpPr/>
          <p:nvPr/>
        </p:nvSpPr>
        <p:spPr>
          <a:xfrm>
            <a:off x="340145" y="6235839"/>
            <a:ext cx="426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AXIQ Init Exit routines</a:t>
            </a:r>
          </a:p>
        </p:txBody>
      </p:sp>
    </p:spTree>
    <p:extLst>
      <p:ext uri="{BB962C8B-B14F-4D97-AF65-F5344CB8AC3E}">
        <p14:creationId xmlns:p14="http://schemas.microsoft.com/office/powerpoint/2010/main" val="258215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D06A29-0B18-477E-B95B-2894B8F7CB06}"/>
              </a:ext>
            </a:extLst>
          </p:cNvPr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2.4. AXIQ </a:t>
            </a:r>
            <a:r>
              <a:rPr lang="en-US" dirty="0" err="1"/>
              <a:t>LoopBack</a:t>
            </a:r>
            <a:r>
              <a:rPr lang="en-US" dirty="0"/>
              <a:t> Code Walkthrough – Data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C6F0C-2897-416D-994C-C2E7B8A9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2" y="843378"/>
            <a:ext cx="6966929" cy="23146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508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62C3B-DB67-4CD8-9C4F-212F99F4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8" y="4972741"/>
            <a:ext cx="6351148" cy="167246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508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6EFA5-CC20-481E-B607-4ABCF3EB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48" y="1904261"/>
            <a:ext cx="5941580" cy="411036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10818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147064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4520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1.1. Introduction to TBGEN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86514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Timebase</a:t>
            </a:r>
            <a:r>
              <a:rPr lang="en-US" sz="1400" dirty="0"/>
              <a:t> Generator (TBGEN) provides </a:t>
            </a:r>
            <a:r>
              <a:rPr lang="en-US" sz="1400" dirty="0">
                <a:highlight>
                  <a:srgbClr val="FFFF00"/>
                </a:highlight>
              </a:rPr>
              <a:t>system timing services that allow signaling of events</a:t>
            </a:r>
            <a:r>
              <a:rPr lang="en-US" sz="1400" dirty="0"/>
              <a:t> within</a:t>
            </a:r>
            <a:br>
              <a:rPr lang="en-US" sz="1400" dirty="0"/>
            </a:br>
            <a:r>
              <a:rPr lang="en-US" sz="1400" dirty="0"/>
              <a:t>the chip while maintaining the delay accuracy requirements.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TBGEN is capable of generating a 10 </a:t>
            </a:r>
            <a:r>
              <a:rPr lang="en-US" sz="1400" dirty="0" err="1">
                <a:highlight>
                  <a:srgbClr val="FFFF00"/>
                </a:highlight>
              </a:rPr>
              <a:t>ms</a:t>
            </a:r>
            <a:r>
              <a:rPr lang="en-US" sz="1400" dirty="0">
                <a:highlight>
                  <a:srgbClr val="FFFF00"/>
                </a:highlight>
              </a:rPr>
              <a:t> radio frame signal and various programmable frame signals</a:t>
            </a:r>
            <a:br>
              <a:rPr lang="en-US" sz="1400" dirty="0"/>
            </a:br>
            <a:r>
              <a:rPr lang="en-US" sz="1400" dirty="0"/>
              <a:t>which can be used for GSM, CDMA, WCDMA, UMTS and LTE with the option to synchronize to the</a:t>
            </a:r>
            <a:br>
              <a:rPr lang="en-US" sz="1400" dirty="0"/>
            </a:br>
            <a:r>
              <a:rPr lang="en-US" sz="1400" dirty="0"/>
              <a:t>10 </a:t>
            </a:r>
            <a:r>
              <a:rPr lang="en-US" sz="1400" dirty="0" err="1"/>
              <a:t>ms</a:t>
            </a:r>
            <a:r>
              <a:rPr lang="en-US" sz="1400" dirty="0"/>
              <a:t> SYNC signal or with an offset with the start of the 64-bit </a:t>
            </a:r>
            <a:r>
              <a:rPr lang="en-US" sz="1400" dirty="0" err="1"/>
              <a:t>Timebase</a:t>
            </a:r>
            <a:r>
              <a:rPr lang="en-US" sz="1400" dirty="0"/>
              <a:t> Master Counter (</a:t>
            </a:r>
            <a:r>
              <a:rPr lang="en-US" sz="1400" dirty="0">
                <a:highlight>
                  <a:srgbClr val="FFFF00"/>
                </a:highlight>
              </a:rPr>
              <a:t>RFG – not in current scope</a:t>
            </a:r>
            <a:r>
              <a:rPr lang="en-U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>
                <a:solidFill>
                  <a:schemeClr val="accent2"/>
                </a:solidFill>
              </a:rPr>
              <a:t>Modes of Operation</a:t>
            </a:r>
            <a:br>
              <a:rPr lang="en-US" sz="1400" b="1" dirty="0"/>
            </a:br>
            <a:r>
              <a:rPr lang="en-US" sz="1400" dirty="0"/>
              <a:t>TBGEN consists of several programmable timers which use a common architecture.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timers can be programmed to run in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One-Shot mode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Duration - The period of the output events is programmable.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Intervals – Repetitions of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Registering of Interrupt handlers (CSG , Timed Interrupts)</a:t>
            </a:r>
          </a:p>
        </p:txBody>
      </p:sp>
    </p:spTree>
    <p:extLst>
      <p:ext uri="{BB962C8B-B14F-4D97-AF65-F5344CB8AC3E}">
        <p14:creationId xmlns:p14="http://schemas.microsoft.com/office/powerpoint/2010/main" val="37401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1.1	Introduction to TBGEN</a:t>
            </a:r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1.2	TBGEN Block Diagram		 	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1.3	TBGEN Event Connectivity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1.4	TBGEN APIs Walkthrough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2.1	Introduction to AXIQ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	AXIQ  Block Diagram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2.3	AXIQ Connectivity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61487-A0DF-475B-8575-0267D8DA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85828"/>
            <a:ext cx="6276975" cy="6143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3675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1.2. TBGEN Block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9F73-CAD2-4E76-874B-019C6E85FE30}"/>
              </a:ext>
            </a:extLst>
          </p:cNvPr>
          <p:cNvSpPr txBox="1"/>
          <p:nvPr/>
        </p:nvSpPr>
        <p:spPr>
          <a:xfrm>
            <a:off x="7264867" y="6604084"/>
            <a:ext cx="1875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Refer : TBGEN Block Guide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99F2C-F65C-4F6A-925B-F0915994C59E}"/>
              </a:ext>
            </a:extLst>
          </p:cNvPr>
          <p:cNvSpPr/>
          <p:nvPr/>
        </p:nvSpPr>
        <p:spPr>
          <a:xfrm>
            <a:off x="6774111" y="2634143"/>
            <a:ext cx="98151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1226F-FEB4-4018-A556-17E2FC0FD311}"/>
              </a:ext>
            </a:extLst>
          </p:cNvPr>
          <p:cNvSpPr/>
          <p:nvPr/>
        </p:nvSpPr>
        <p:spPr>
          <a:xfrm>
            <a:off x="6663933" y="3669860"/>
            <a:ext cx="9815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VSPA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61AF0-5B12-46AF-9DF9-3EE44EF99391}"/>
              </a:ext>
            </a:extLst>
          </p:cNvPr>
          <p:cNvSpPr/>
          <p:nvPr/>
        </p:nvSpPr>
        <p:spPr>
          <a:xfrm>
            <a:off x="6663933" y="4443959"/>
            <a:ext cx="9815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B32E8-EEC0-4BBC-A27B-933F8D72A5DA}"/>
              </a:ext>
            </a:extLst>
          </p:cNvPr>
          <p:cNvSpPr/>
          <p:nvPr/>
        </p:nvSpPr>
        <p:spPr>
          <a:xfrm>
            <a:off x="231730" y="4443959"/>
            <a:ext cx="981512" cy="53910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AXIQ_H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2EDE6-ECA0-4A84-81BF-95D10F74728B}"/>
              </a:ext>
            </a:extLst>
          </p:cNvPr>
          <p:cNvSpPr/>
          <p:nvPr/>
        </p:nvSpPr>
        <p:spPr>
          <a:xfrm>
            <a:off x="6586356" y="732331"/>
            <a:ext cx="2697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TBGEN2 – Connected to AXIQ_H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BB2F1-1C7F-46C1-B24D-79A120704CBD}"/>
              </a:ext>
            </a:extLst>
          </p:cNvPr>
          <p:cNvSpPr/>
          <p:nvPr/>
        </p:nvSpPr>
        <p:spPr>
          <a:xfrm>
            <a:off x="6586356" y="416930"/>
            <a:ext cx="2672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TBGEN1 – Connected to AXIQ_L</a:t>
            </a:r>
          </a:p>
        </p:txBody>
      </p:sp>
    </p:spTree>
    <p:extLst>
      <p:ext uri="{BB962C8B-B14F-4D97-AF65-F5344CB8AC3E}">
        <p14:creationId xmlns:p14="http://schemas.microsoft.com/office/powerpoint/2010/main" val="273363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1.1	Introduction to TBGEN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1.2	TBGEN Block Diagram	</a:t>
            </a:r>
            <a:r>
              <a:rPr lang="en-US" dirty="0"/>
              <a:t>	 	</a:t>
            </a:r>
          </a:p>
          <a:p>
            <a:endParaRPr lang="en-US" dirty="0">
              <a:hlinkClick r:id="rId2"/>
            </a:endParaRPr>
          </a:p>
          <a:p>
            <a:r>
              <a:rPr lang="en-US" dirty="0"/>
              <a:t>1.3	TBGEN Event Connectivity		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1.4	TBGEN APIs Walkthrough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2.1	Introduction to AXIQ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	AXIQ  Block Diagram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2.3	AXIQ Connectivity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1.3. TBGEN Event Connectivity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31D22-AAE8-497E-9E9B-C80FCEA28A2A}"/>
              </a:ext>
            </a:extLst>
          </p:cNvPr>
          <p:cNvSpPr txBox="1"/>
          <p:nvPr/>
        </p:nvSpPr>
        <p:spPr>
          <a:xfrm>
            <a:off x="7264867" y="6604084"/>
            <a:ext cx="1779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Refer : </a:t>
            </a:r>
            <a:r>
              <a:rPr lang="en-US" sz="1050" dirty="0" err="1"/>
              <a:t>Geul</a:t>
            </a:r>
            <a:r>
              <a:rPr lang="en-US" sz="1050" dirty="0"/>
              <a:t> Arch Def v0.7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763C3-0361-49F1-9BC7-A0A80C02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2" y="895350"/>
            <a:ext cx="62960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7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36" y="1053584"/>
            <a:ext cx="11002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1.1	Introduction to TBGEN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1.2	TBGEN Block Diagram		 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1.3	TBGEN Event Connectivity</a:t>
            </a:r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1.4	TBGEN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2.1	Introduction to AXIQ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	AXIQ  Block Diagram			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2.3	AXIQ Connectivity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2.4	AXIQ Loopback APIs Walkthrough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5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36610</TotalTime>
  <Words>565</Words>
  <Application>Microsoft Office PowerPoint</Application>
  <PresentationFormat>Widescreen</PresentationFormat>
  <Paragraphs>307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Arial-BoldMT</vt:lpstr>
      <vt:lpstr>TimesNewRomanPS-BoldMT</vt:lpstr>
      <vt:lpstr>TimesNewRomanPSMT</vt:lpstr>
      <vt:lpstr>Trebuchet MS</vt:lpstr>
      <vt:lpstr>Wingdings</vt:lpstr>
      <vt:lpstr>Wingdings 3</vt:lpstr>
      <vt:lpstr>Facet</vt:lpstr>
      <vt:lpstr> Introduction to TBGEN &amp; AXIQ LB 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Sudhanshu Gupta</cp:lastModifiedBy>
  <cp:revision>145</cp:revision>
  <dcterms:created xsi:type="dcterms:W3CDTF">2017-05-12T03:27:09Z</dcterms:created>
  <dcterms:modified xsi:type="dcterms:W3CDTF">2019-10-04T08:23:10Z</dcterms:modified>
</cp:coreProperties>
</file>