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1" r:id="rId10"/>
    <p:sldId id="267" r:id="rId11"/>
    <p:sldId id="26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F5D22D-811E-48EA-A676-A9CECF13518C}">
          <p14:sldIdLst>
            <p14:sldId id="256"/>
            <p14:sldId id="257"/>
            <p14:sldId id="264"/>
            <p14:sldId id="258"/>
            <p14:sldId id="265"/>
            <p14:sldId id="259"/>
            <p14:sldId id="266"/>
            <p14:sldId id="260"/>
            <p14:sldId id="261"/>
            <p14:sldId id="267"/>
            <p14:sldId id="262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CD2D98A3-90DF-4FFE-ADD9-60AB6F10B635}"/>
    <pc:docChg chg="undo custSel mod addSld delSld modSld delSection modSection">
      <pc:chgData name="Sudhanshu Gupta" userId="02d9610fb3a29086" providerId="OrgId" clId="{CD2D98A3-90DF-4FFE-ADD9-60AB6F10B635}" dt="2019-10-10T06:38:27.145" v="2490" actId="20577"/>
      <pc:docMkLst>
        <pc:docMk/>
      </pc:docMkLst>
      <pc:sldChg chg="addSp delSp modSp">
        <pc:chgData name="Sudhanshu Gupta" userId="02d9610fb3a29086" providerId="OrgId" clId="{CD2D98A3-90DF-4FFE-ADD9-60AB6F10B635}" dt="2019-10-09T09:45:44.317" v="57" actId="121"/>
        <pc:sldMkLst>
          <pc:docMk/>
          <pc:sldMk cId="771306637" sldId="256"/>
        </pc:sldMkLst>
        <pc:spChg chg="mod">
          <ac:chgData name="Sudhanshu Gupta" userId="02d9610fb3a29086" providerId="OrgId" clId="{CD2D98A3-90DF-4FFE-ADD9-60AB6F10B635}" dt="2019-10-09T09:45:30.038" v="32" actId="20577"/>
          <ac:spMkLst>
            <pc:docMk/>
            <pc:sldMk cId="771306637" sldId="256"/>
            <ac:spMk id="2" creationId="{C73D26F9-368B-437C-A829-9B72AAB5B151}"/>
          </ac:spMkLst>
        </pc:spChg>
        <pc:spChg chg="mod">
          <ac:chgData name="Sudhanshu Gupta" userId="02d9610fb3a29086" providerId="OrgId" clId="{CD2D98A3-90DF-4FFE-ADD9-60AB6F10B635}" dt="2019-10-09T09:45:44.317" v="57" actId="121"/>
          <ac:spMkLst>
            <pc:docMk/>
            <pc:sldMk cId="771306637" sldId="256"/>
            <ac:spMk id="3" creationId="{B3293936-73D3-4160-9F9C-CAB57CBA9476}"/>
          </ac:spMkLst>
        </pc:spChg>
        <pc:graphicFrameChg chg="add del mod">
          <ac:chgData name="Sudhanshu Gupta" userId="02d9610fb3a29086" providerId="OrgId" clId="{CD2D98A3-90DF-4FFE-ADD9-60AB6F10B635}" dt="2019-10-09T09:45:19.841" v="7" actId="478"/>
          <ac:graphicFrameMkLst>
            <pc:docMk/>
            <pc:sldMk cId="771306637" sldId="256"/>
            <ac:graphicFrameMk id="4" creationId="{12B2C80C-55EA-4A54-83A2-087F98893BF6}"/>
          </ac:graphicFrameMkLst>
        </pc:graphicFrameChg>
      </pc:sldChg>
      <pc:sldChg chg="modSp add">
        <pc:chgData name="Sudhanshu Gupta" userId="02d9610fb3a29086" providerId="OrgId" clId="{CD2D98A3-90DF-4FFE-ADD9-60AB6F10B635}" dt="2019-10-09T10:01:12.955" v="803"/>
        <pc:sldMkLst>
          <pc:docMk/>
          <pc:sldMk cId="2061017115" sldId="257"/>
        </pc:sldMkLst>
        <pc:spChg chg="mod">
          <ac:chgData name="Sudhanshu Gupta" userId="02d9610fb3a29086" providerId="OrgId" clId="{CD2D98A3-90DF-4FFE-ADD9-60AB6F10B635}" dt="2019-10-09T09:46:15.917" v="69" actId="20577"/>
          <ac:spMkLst>
            <pc:docMk/>
            <pc:sldMk cId="2061017115" sldId="257"/>
            <ac:spMk id="2" creationId="{56960DE2-E535-4045-BFDB-35DD7CE13BBF}"/>
          </ac:spMkLst>
        </pc:spChg>
        <pc:spChg chg="mod">
          <ac:chgData name="Sudhanshu Gupta" userId="02d9610fb3a29086" providerId="OrgId" clId="{CD2D98A3-90DF-4FFE-ADD9-60AB6F10B635}" dt="2019-10-09T10:01:12.955" v="803"/>
          <ac:spMkLst>
            <pc:docMk/>
            <pc:sldMk cId="2061017115" sldId="257"/>
            <ac:spMk id="3" creationId="{F15D6236-574E-4D93-8E71-0A7A9AA73A41}"/>
          </ac:spMkLst>
        </pc:spChg>
      </pc:sldChg>
      <pc:sldChg chg="add del">
        <pc:chgData name="Sudhanshu Gupta" userId="02d9610fb3a29086" providerId="OrgId" clId="{CD2D98A3-90DF-4FFE-ADD9-60AB6F10B635}" dt="2019-10-09T09:46:06.275" v="59" actId="2696"/>
        <pc:sldMkLst>
          <pc:docMk/>
          <pc:sldMk cId="2334360979" sldId="257"/>
        </pc:sldMkLst>
      </pc:sldChg>
      <pc:sldChg chg="del">
        <pc:chgData name="Sudhanshu Gupta" userId="02d9610fb3a29086" providerId="OrgId" clId="{CD2D98A3-90DF-4FFE-ADD9-60AB6F10B635}" dt="2019-10-09T09:45:07.611" v="0" actId="2696"/>
        <pc:sldMkLst>
          <pc:docMk/>
          <pc:sldMk cId="2340410125" sldId="257"/>
        </pc:sldMkLst>
      </pc:sldChg>
      <pc:sldChg chg="del">
        <pc:chgData name="Sudhanshu Gupta" userId="02d9610fb3a29086" providerId="OrgId" clId="{CD2D98A3-90DF-4FFE-ADD9-60AB6F10B635}" dt="2019-10-09T09:45:07.839" v="1" actId="2696"/>
        <pc:sldMkLst>
          <pc:docMk/>
          <pc:sldMk cId="2289463937" sldId="258"/>
        </pc:sldMkLst>
      </pc:sldChg>
      <pc:sldChg chg="modSp add">
        <pc:chgData name="Sudhanshu Gupta" userId="02d9610fb3a29086" providerId="OrgId" clId="{CD2D98A3-90DF-4FFE-ADD9-60AB6F10B635}" dt="2019-10-09T10:55:39.776" v="1600" actId="20577"/>
        <pc:sldMkLst>
          <pc:docMk/>
          <pc:sldMk cId="3912127716" sldId="258"/>
        </pc:sldMkLst>
        <pc:spChg chg="mod">
          <ac:chgData name="Sudhanshu Gupta" userId="02d9610fb3a29086" providerId="OrgId" clId="{CD2D98A3-90DF-4FFE-ADD9-60AB6F10B635}" dt="2019-10-09T09:48:17.146" v="217"/>
          <ac:spMkLst>
            <pc:docMk/>
            <pc:sldMk cId="3912127716" sldId="258"/>
            <ac:spMk id="2" creationId="{EDE3ED15-3BF2-446F-8E61-673312F450E7}"/>
          </ac:spMkLst>
        </pc:spChg>
        <pc:spChg chg="mod">
          <ac:chgData name="Sudhanshu Gupta" userId="02d9610fb3a29086" providerId="OrgId" clId="{CD2D98A3-90DF-4FFE-ADD9-60AB6F10B635}" dt="2019-10-09T10:55:39.776" v="1600" actId="20577"/>
          <ac:spMkLst>
            <pc:docMk/>
            <pc:sldMk cId="3912127716" sldId="258"/>
            <ac:spMk id="3" creationId="{3B1E7EC9-7136-465E-ABBE-BBD54879E7EB}"/>
          </ac:spMkLst>
        </pc:spChg>
      </pc:sldChg>
      <pc:sldChg chg="addSp delSp modSp add">
        <pc:chgData name="Sudhanshu Gupta" userId="02d9610fb3a29086" providerId="OrgId" clId="{CD2D98A3-90DF-4FFE-ADD9-60AB6F10B635}" dt="2019-10-09T11:07:28.262" v="1999" actId="20577"/>
        <pc:sldMkLst>
          <pc:docMk/>
          <pc:sldMk cId="2532406567" sldId="259"/>
        </pc:sldMkLst>
        <pc:spChg chg="mod">
          <ac:chgData name="Sudhanshu Gupta" userId="02d9610fb3a29086" providerId="OrgId" clId="{CD2D98A3-90DF-4FFE-ADD9-60AB6F10B635}" dt="2019-10-09T09:53:16.442" v="532"/>
          <ac:spMkLst>
            <pc:docMk/>
            <pc:sldMk cId="2532406567" sldId="259"/>
            <ac:spMk id="2" creationId="{EDE3ED15-3BF2-446F-8E61-673312F450E7}"/>
          </ac:spMkLst>
        </pc:spChg>
        <pc:spChg chg="mod">
          <ac:chgData name="Sudhanshu Gupta" userId="02d9610fb3a29086" providerId="OrgId" clId="{CD2D98A3-90DF-4FFE-ADD9-60AB6F10B635}" dt="2019-10-09T11:07:28.262" v="1999" actId="20577"/>
          <ac:spMkLst>
            <pc:docMk/>
            <pc:sldMk cId="2532406567" sldId="259"/>
            <ac:spMk id="3" creationId="{3B1E7EC9-7136-465E-ABBE-BBD54879E7EB}"/>
          </ac:spMkLst>
        </pc:spChg>
        <pc:graphicFrameChg chg="add mod modGraphic">
          <ac:chgData name="Sudhanshu Gupta" userId="02d9610fb3a29086" providerId="OrgId" clId="{CD2D98A3-90DF-4FFE-ADD9-60AB6F10B635}" dt="2019-10-09T11:04:28.824" v="1914" actId="5793"/>
          <ac:graphicFrameMkLst>
            <pc:docMk/>
            <pc:sldMk cId="2532406567" sldId="259"/>
            <ac:graphicFrameMk id="5" creationId="{AA78A741-F794-4EC5-8E02-3A4205A33EC5}"/>
          </ac:graphicFrameMkLst>
        </pc:graphicFrameChg>
        <pc:picChg chg="add del mod">
          <ac:chgData name="Sudhanshu Gupta" userId="02d9610fb3a29086" providerId="OrgId" clId="{CD2D98A3-90DF-4FFE-ADD9-60AB6F10B635}" dt="2019-10-09T11:02:34.379" v="1888" actId="478"/>
          <ac:picMkLst>
            <pc:docMk/>
            <pc:sldMk cId="2532406567" sldId="259"/>
            <ac:picMk id="4" creationId="{E6ADCFE1-31F6-4EA7-9306-2944BC1AC10E}"/>
          </ac:picMkLst>
        </pc:picChg>
        <pc:picChg chg="add mod">
          <ac:chgData name="Sudhanshu Gupta" userId="02d9610fb3a29086" providerId="OrgId" clId="{CD2D98A3-90DF-4FFE-ADD9-60AB6F10B635}" dt="2019-10-09T11:07:01.959" v="1963" actId="1035"/>
          <ac:picMkLst>
            <pc:docMk/>
            <pc:sldMk cId="2532406567" sldId="259"/>
            <ac:picMk id="6" creationId="{59A23C82-A0B7-4181-ABE7-CC848F2F8CCE}"/>
          </ac:picMkLst>
        </pc:picChg>
      </pc:sldChg>
      <pc:sldChg chg="del">
        <pc:chgData name="Sudhanshu Gupta" userId="02d9610fb3a29086" providerId="OrgId" clId="{CD2D98A3-90DF-4FFE-ADD9-60AB6F10B635}" dt="2019-10-09T09:45:07.895" v="2" actId="2696"/>
        <pc:sldMkLst>
          <pc:docMk/>
          <pc:sldMk cId="3256895211" sldId="259"/>
        </pc:sldMkLst>
      </pc:sldChg>
      <pc:sldChg chg="addSp delSp modSp add mod setBg">
        <pc:chgData name="Sudhanshu Gupta" userId="02d9610fb3a29086" providerId="OrgId" clId="{CD2D98A3-90DF-4FFE-ADD9-60AB6F10B635}" dt="2019-10-10T06:02:36.993" v="2477" actId="108"/>
        <pc:sldMkLst>
          <pc:docMk/>
          <pc:sldMk cId="542550534" sldId="260"/>
        </pc:sldMkLst>
        <pc:spChg chg="mod">
          <ac:chgData name="Sudhanshu Gupta" userId="02d9610fb3a29086" providerId="OrgId" clId="{CD2D98A3-90DF-4FFE-ADD9-60AB6F10B635}" dt="2019-10-09T10:03:06.878" v="826" actId="20577"/>
          <ac:spMkLst>
            <pc:docMk/>
            <pc:sldMk cId="542550534" sldId="260"/>
            <ac:spMk id="2" creationId="{EDE3ED15-3BF2-446F-8E61-673312F450E7}"/>
          </ac:spMkLst>
        </pc:spChg>
        <pc:spChg chg="mod">
          <ac:chgData name="Sudhanshu Gupta" userId="02d9610fb3a29086" providerId="OrgId" clId="{CD2D98A3-90DF-4FFE-ADD9-60AB6F10B635}" dt="2019-10-09T10:09:29.922" v="948" actId="13926"/>
          <ac:spMkLst>
            <pc:docMk/>
            <pc:sldMk cId="542550534" sldId="260"/>
            <ac:spMk id="3" creationId="{3B1E7EC9-7136-465E-ABBE-BBD54879E7EB}"/>
          </ac:spMkLst>
        </pc:spChg>
        <pc:spChg chg="add del">
          <ac:chgData name="Sudhanshu Gupta" userId="02d9610fb3a29086" providerId="OrgId" clId="{CD2D98A3-90DF-4FFE-ADD9-60AB6F10B635}" dt="2019-10-09T10:02:46.960" v="811" actId="26606"/>
          <ac:spMkLst>
            <pc:docMk/>
            <pc:sldMk cId="542550534" sldId="260"/>
            <ac:spMk id="10" creationId="{17B2D441-0E7D-43A8-A044-8C732C8847E2}"/>
          </ac:spMkLst>
        </pc:spChg>
        <pc:spChg chg="add del">
          <ac:chgData name="Sudhanshu Gupta" userId="02d9610fb3a29086" providerId="OrgId" clId="{CD2D98A3-90DF-4FFE-ADD9-60AB6F10B635}" dt="2019-10-09T10:02:46.960" v="811" actId="26606"/>
          <ac:spMkLst>
            <pc:docMk/>
            <pc:sldMk cId="542550534" sldId="260"/>
            <ac:spMk id="14" creationId="{7B497FEE-E5AC-42FF-90F7-2C8487F61EBD}"/>
          </ac:spMkLst>
        </pc:spChg>
        <pc:spChg chg="add del">
          <ac:chgData name="Sudhanshu Gupta" userId="02d9610fb3a29086" providerId="OrgId" clId="{CD2D98A3-90DF-4FFE-ADD9-60AB6F10B635}" dt="2019-10-09T10:02:46.960" v="811" actId="26606"/>
          <ac:spMkLst>
            <pc:docMk/>
            <pc:sldMk cId="542550534" sldId="260"/>
            <ac:spMk id="16" creationId="{C651479D-6D3B-4F7C-8DDD-182B15A03445}"/>
          </ac:spMkLst>
        </pc:spChg>
        <pc:spChg chg="add del">
          <ac:chgData name="Sudhanshu Gupta" userId="02d9610fb3a29086" providerId="OrgId" clId="{CD2D98A3-90DF-4FFE-ADD9-60AB6F10B635}" dt="2019-10-09T10:02:46.960" v="811" actId="26606"/>
          <ac:spMkLst>
            <pc:docMk/>
            <pc:sldMk cId="542550534" sldId="260"/>
            <ac:spMk id="18" creationId="{80B0BA38-5CAE-4445-9D6B-E1875E96BAD7}"/>
          </ac:spMkLst>
        </pc:spChg>
        <pc:spChg chg="add del">
          <ac:chgData name="Sudhanshu Gupta" userId="02d9610fb3a29086" providerId="OrgId" clId="{CD2D98A3-90DF-4FFE-ADD9-60AB6F10B635}" dt="2019-10-09T10:02:46.960" v="811" actId="26606"/>
          <ac:spMkLst>
            <pc:docMk/>
            <pc:sldMk cId="542550534" sldId="260"/>
            <ac:spMk id="20" creationId="{9FFC3B50-C64E-4724-9992-03FFB8D88863}"/>
          </ac:spMkLst>
        </pc:spChg>
        <pc:picChg chg="del mod ord">
          <ac:chgData name="Sudhanshu Gupta" userId="02d9610fb3a29086" providerId="OrgId" clId="{CD2D98A3-90DF-4FFE-ADD9-60AB6F10B635}" dt="2019-10-09T10:03:35.549" v="880" actId="478"/>
          <ac:picMkLst>
            <pc:docMk/>
            <pc:sldMk cId="542550534" sldId="260"/>
            <ac:picMk id="4" creationId="{E6ADCFE1-31F6-4EA7-9306-2944BC1AC10E}"/>
          </ac:picMkLst>
        </pc:picChg>
        <pc:picChg chg="add del mod">
          <ac:chgData name="Sudhanshu Gupta" userId="02d9610fb3a29086" providerId="OrgId" clId="{CD2D98A3-90DF-4FFE-ADD9-60AB6F10B635}" dt="2019-10-09T10:04:12.277" v="882" actId="478"/>
          <ac:picMkLst>
            <pc:docMk/>
            <pc:sldMk cId="542550534" sldId="260"/>
            <ac:picMk id="5" creationId="{582D885E-A04B-4B71-92C7-2F42A65347BB}"/>
          </ac:picMkLst>
        </pc:picChg>
        <pc:picChg chg="add mod">
          <ac:chgData name="Sudhanshu Gupta" userId="02d9610fb3a29086" providerId="OrgId" clId="{CD2D98A3-90DF-4FFE-ADD9-60AB6F10B635}" dt="2019-10-10T06:02:36.993" v="2477" actId="108"/>
          <ac:picMkLst>
            <pc:docMk/>
            <pc:sldMk cId="542550534" sldId="260"/>
            <ac:picMk id="6" creationId="{85803A33-F7EB-447E-91F3-5B6D838DF8A0}"/>
          </ac:picMkLst>
        </pc:picChg>
        <pc:picChg chg="add del">
          <ac:chgData name="Sudhanshu Gupta" userId="02d9610fb3a29086" providerId="OrgId" clId="{CD2D98A3-90DF-4FFE-ADD9-60AB6F10B635}" dt="2019-10-09T10:02:46.960" v="811" actId="26606"/>
          <ac:picMkLst>
            <pc:docMk/>
            <pc:sldMk cId="542550534" sldId="260"/>
            <ac:picMk id="12" creationId="{DB609EC5-E44E-4CD3-9277-E243BB6600FF}"/>
          </ac:picMkLst>
        </pc:picChg>
      </pc:sldChg>
      <pc:sldChg chg="addSp delSp modSp add">
        <pc:chgData name="Sudhanshu Gupta" userId="02d9610fb3a29086" providerId="OrgId" clId="{CD2D98A3-90DF-4FFE-ADD9-60AB6F10B635}" dt="2019-10-10T06:02:20.728" v="2475" actId="108"/>
        <pc:sldMkLst>
          <pc:docMk/>
          <pc:sldMk cId="920473371" sldId="261"/>
        </pc:sldMkLst>
        <pc:spChg chg="mod">
          <ac:chgData name="Sudhanshu Gupta" userId="02d9610fb3a29086" providerId="OrgId" clId="{CD2D98A3-90DF-4FFE-ADD9-60AB6F10B635}" dt="2019-10-09T10:02:58.501" v="819" actId="20577"/>
          <ac:spMkLst>
            <pc:docMk/>
            <pc:sldMk cId="920473371" sldId="261"/>
            <ac:spMk id="2" creationId="{EDE3ED15-3BF2-446F-8E61-673312F450E7}"/>
          </ac:spMkLst>
        </pc:spChg>
        <pc:spChg chg="mod">
          <ac:chgData name="Sudhanshu Gupta" userId="02d9610fb3a29086" providerId="OrgId" clId="{CD2D98A3-90DF-4FFE-ADD9-60AB6F10B635}" dt="2019-10-09T11:09:03.331" v="2002" actId="20577"/>
          <ac:spMkLst>
            <pc:docMk/>
            <pc:sldMk cId="920473371" sldId="261"/>
            <ac:spMk id="3" creationId="{3B1E7EC9-7136-465E-ABBE-BBD54879E7EB}"/>
          </ac:spMkLst>
        </pc:spChg>
        <pc:picChg chg="del mod">
          <ac:chgData name="Sudhanshu Gupta" userId="02d9610fb3a29086" providerId="OrgId" clId="{CD2D98A3-90DF-4FFE-ADD9-60AB6F10B635}" dt="2019-10-09T10:07:36.905" v="905" actId="478"/>
          <ac:picMkLst>
            <pc:docMk/>
            <pc:sldMk cId="920473371" sldId="261"/>
            <ac:picMk id="4" creationId="{E6ADCFE1-31F6-4EA7-9306-2944BC1AC10E}"/>
          </ac:picMkLst>
        </pc:picChg>
        <pc:picChg chg="del">
          <ac:chgData name="Sudhanshu Gupta" userId="02d9610fb3a29086" providerId="OrgId" clId="{CD2D98A3-90DF-4FFE-ADD9-60AB6F10B635}" dt="2019-10-09T10:04:40.342" v="888" actId="478"/>
          <ac:picMkLst>
            <pc:docMk/>
            <pc:sldMk cId="920473371" sldId="261"/>
            <ac:picMk id="5" creationId="{582D885E-A04B-4B71-92C7-2F42A65347BB}"/>
          </ac:picMkLst>
        </pc:picChg>
        <pc:picChg chg="add del mod">
          <ac:chgData name="Sudhanshu Gupta" userId="02d9610fb3a29086" providerId="OrgId" clId="{CD2D98A3-90DF-4FFE-ADD9-60AB6F10B635}" dt="2019-10-09T11:09:12.352" v="2003" actId="478"/>
          <ac:picMkLst>
            <pc:docMk/>
            <pc:sldMk cId="920473371" sldId="261"/>
            <ac:picMk id="6" creationId="{50E472BC-9DA5-4BEC-B1BB-75443F31FD0F}"/>
          </ac:picMkLst>
        </pc:picChg>
        <pc:picChg chg="add del">
          <ac:chgData name="Sudhanshu Gupta" userId="02d9610fb3a29086" providerId="OrgId" clId="{CD2D98A3-90DF-4FFE-ADD9-60AB6F10B635}" dt="2019-10-09T10:35:46.085" v="953"/>
          <ac:picMkLst>
            <pc:docMk/>
            <pc:sldMk cId="920473371" sldId="261"/>
            <ac:picMk id="7" creationId="{3A931C24-0898-491D-B098-7E499D3CDAA8}"/>
          </ac:picMkLst>
        </pc:picChg>
        <pc:picChg chg="add mod">
          <ac:chgData name="Sudhanshu Gupta" userId="02d9610fb3a29086" providerId="OrgId" clId="{CD2D98A3-90DF-4FFE-ADD9-60AB6F10B635}" dt="2019-10-10T06:02:20.728" v="2475" actId="108"/>
          <ac:picMkLst>
            <pc:docMk/>
            <pc:sldMk cId="920473371" sldId="261"/>
            <ac:picMk id="8" creationId="{77C5383B-770B-45FD-8359-B595BEE77533}"/>
          </ac:picMkLst>
        </pc:picChg>
      </pc:sldChg>
      <pc:sldChg chg="del">
        <pc:chgData name="Sudhanshu Gupta" userId="02d9610fb3a29086" providerId="OrgId" clId="{CD2D98A3-90DF-4FFE-ADD9-60AB6F10B635}" dt="2019-10-09T09:45:07.948" v="3" actId="2696"/>
        <pc:sldMkLst>
          <pc:docMk/>
          <pc:sldMk cId="3500295217" sldId="261"/>
        </pc:sldMkLst>
      </pc:sldChg>
      <pc:sldChg chg="addSp delSp modSp add">
        <pc:chgData name="Sudhanshu Gupta" userId="02d9610fb3a29086" providerId="OrgId" clId="{CD2D98A3-90DF-4FFE-ADD9-60AB6F10B635}" dt="2019-10-10T06:02:26.299" v="2476" actId="108"/>
        <pc:sldMkLst>
          <pc:docMk/>
          <pc:sldMk cId="3118975941" sldId="262"/>
        </pc:sldMkLst>
        <pc:spChg chg="mod">
          <ac:chgData name="Sudhanshu Gupta" userId="02d9610fb3a29086" providerId="OrgId" clId="{CD2D98A3-90DF-4FFE-ADD9-60AB6F10B635}" dt="2019-10-09T10:35:40.656" v="952" actId="20577"/>
          <ac:spMkLst>
            <pc:docMk/>
            <pc:sldMk cId="3118975941" sldId="262"/>
            <ac:spMk id="2" creationId="{EFF2437D-E542-4DE0-850B-E057DD5AB878}"/>
          </ac:spMkLst>
        </pc:spChg>
        <pc:spChg chg="mod">
          <ac:chgData name="Sudhanshu Gupta" userId="02d9610fb3a29086" providerId="OrgId" clId="{CD2D98A3-90DF-4FFE-ADD9-60AB6F10B635}" dt="2019-10-09T10:40:31.363" v="1221" actId="403"/>
          <ac:spMkLst>
            <pc:docMk/>
            <pc:sldMk cId="3118975941" sldId="262"/>
            <ac:spMk id="3" creationId="{D4245FAA-6C58-4608-9238-090AD013F779}"/>
          </ac:spMkLst>
        </pc:spChg>
        <pc:picChg chg="add mod ord">
          <ac:chgData name="Sudhanshu Gupta" userId="02d9610fb3a29086" providerId="OrgId" clId="{CD2D98A3-90DF-4FFE-ADD9-60AB6F10B635}" dt="2019-10-10T06:02:26.299" v="2476" actId="108"/>
          <ac:picMkLst>
            <pc:docMk/>
            <pc:sldMk cId="3118975941" sldId="262"/>
            <ac:picMk id="4" creationId="{36B4BBD2-01A7-4ED8-B900-51821847230C}"/>
          </ac:picMkLst>
        </pc:picChg>
        <pc:picChg chg="add mod">
          <ac:chgData name="Sudhanshu Gupta" userId="02d9610fb3a29086" providerId="OrgId" clId="{CD2D98A3-90DF-4FFE-ADD9-60AB6F10B635}" dt="2019-10-09T10:40:43.765" v="1222" actId="1076"/>
          <ac:picMkLst>
            <pc:docMk/>
            <pc:sldMk cId="3118975941" sldId="262"/>
            <ac:picMk id="5" creationId="{322EA098-E6F0-43B9-B993-23D151C6032F}"/>
          </ac:picMkLst>
        </pc:picChg>
        <pc:picChg chg="add mod ord">
          <ac:chgData name="Sudhanshu Gupta" userId="02d9610fb3a29086" providerId="OrgId" clId="{CD2D98A3-90DF-4FFE-ADD9-60AB6F10B635}" dt="2019-10-09T11:13:10.237" v="2028" actId="14861"/>
          <ac:picMkLst>
            <pc:docMk/>
            <pc:sldMk cId="3118975941" sldId="262"/>
            <ac:picMk id="8" creationId="{BDD5534D-7E41-4B9E-BB0F-BC21003A3370}"/>
          </ac:picMkLst>
        </pc:picChg>
        <pc:cxnChg chg="add del mod">
          <ac:chgData name="Sudhanshu Gupta" userId="02d9610fb3a29086" providerId="OrgId" clId="{CD2D98A3-90DF-4FFE-ADD9-60AB6F10B635}" dt="2019-10-09T11:12:52.857" v="2024" actId="14100"/>
          <ac:cxnSpMkLst>
            <pc:docMk/>
            <pc:sldMk cId="3118975941" sldId="262"/>
            <ac:cxnSpMk id="7" creationId="{051C118A-D00C-4481-9789-189997E9ED0F}"/>
          </ac:cxnSpMkLst>
        </pc:cxnChg>
        <pc:cxnChg chg="add mod">
          <ac:chgData name="Sudhanshu Gupta" userId="02d9610fb3a29086" providerId="OrgId" clId="{CD2D98A3-90DF-4FFE-ADD9-60AB6F10B635}" dt="2019-10-09T11:12:22.121" v="2018" actId="14100"/>
          <ac:cxnSpMkLst>
            <pc:docMk/>
            <pc:sldMk cId="3118975941" sldId="262"/>
            <ac:cxnSpMk id="9" creationId="{96BB46CA-9A4E-4F4F-8996-D466F985B019}"/>
          </ac:cxnSpMkLst>
        </pc:cxnChg>
        <pc:cxnChg chg="add mod">
          <ac:chgData name="Sudhanshu Gupta" userId="02d9610fb3a29086" providerId="OrgId" clId="{CD2D98A3-90DF-4FFE-ADD9-60AB6F10B635}" dt="2019-10-09T11:13:20.322" v="2030" actId="14100"/>
          <ac:cxnSpMkLst>
            <pc:docMk/>
            <pc:sldMk cId="3118975941" sldId="262"/>
            <ac:cxnSpMk id="20" creationId="{FB86B765-705B-4987-9677-C2C971390905}"/>
          </ac:cxnSpMkLst>
        </pc:cxnChg>
      </pc:sldChg>
      <pc:sldChg chg="addSp delSp modSp add">
        <pc:chgData name="Sudhanshu Gupta" userId="02d9610fb3a29086" providerId="OrgId" clId="{CD2D98A3-90DF-4FFE-ADD9-60AB6F10B635}" dt="2019-10-10T06:37:35.673" v="2478" actId="20577"/>
        <pc:sldMkLst>
          <pc:docMk/>
          <pc:sldMk cId="24918962" sldId="263"/>
        </pc:sldMkLst>
        <pc:spChg chg="mod">
          <ac:chgData name="Sudhanshu Gupta" userId="02d9610fb3a29086" providerId="OrgId" clId="{CD2D98A3-90DF-4FFE-ADD9-60AB6F10B635}" dt="2019-10-09T10:39:02.726" v="1171" actId="20577"/>
          <ac:spMkLst>
            <pc:docMk/>
            <pc:sldMk cId="24918962" sldId="263"/>
            <ac:spMk id="2" creationId="{EFF2437D-E542-4DE0-850B-E057DD5AB878}"/>
          </ac:spMkLst>
        </pc:spChg>
        <pc:spChg chg="mod">
          <ac:chgData name="Sudhanshu Gupta" userId="02d9610fb3a29086" providerId="OrgId" clId="{CD2D98A3-90DF-4FFE-ADD9-60AB6F10B635}" dt="2019-10-10T06:37:35.673" v="2478" actId="20577"/>
          <ac:spMkLst>
            <pc:docMk/>
            <pc:sldMk cId="24918962" sldId="263"/>
            <ac:spMk id="3" creationId="{D4245FAA-6C58-4608-9238-090AD013F779}"/>
          </ac:spMkLst>
        </pc:spChg>
        <pc:picChg chg="del">
          <ac:chgData name="Sudhanshu Gupta" userId="02d9610fb3a29086" providerId="OrgId" clId="{CD2D98A3-90DF-4FFE-ADD9-60AB6F10B635}" dt="2019-10-09T10:39:04.677" v="1172" actId="478"/>
          <ac:picMkLst>
            <pc:docMk/>
            <pc:sldMk cId="24918962" sldId="263"/>
            <ac:picMk id="4" creationId="{36B4BBD2-01A7-4ED8-B900-51821847230C}"/>
          </ac:picMkLst>
        </pc:picChg>
        <pc:picChg chg="del">
          <ac:chgData name="Sudhanshu Gupta" userId="02d9610fb3a29086" providerId="OrgId" clId="{CD2D98A3-90DF-4FFE-ADD9-60AB6F10B635}" dt="2019-10-09T10:39:06.636" v="1173" actId="478"/>
          <ac:picMkLst>
            <pc:docMk/>
            <pc:sldMk cId="24918962" sldId="263"/>
            <ac:picMk id="5" creationId="{322EA098-E6F0-43B9-B993-23D151C6032F}"/>
          </ac:picMkLst>
        </pc:picChg>
        <pc:picChg chg="add mod">
          <ac:chgData name="Sudhanshu Gupta" userId="02d9610fb3a29086" providerId="OrgId" clId="{CD2D98A3-90DF-4FFE-ADD9-60AB6F10B635}" dt="2019-10-10T06:02:13.551" v="2474" actId="108"/>
          <ac:picMkLst>
            <pc:docMk/>
            <pc:sldMk cId="24918962" sldId="263"/>
            <ac:picMk id="6" creationId="{E034ABBF-D831-46B6-A137-6FD333EA6801}"/>
          </ac:picMkLst>
        </pc:picChg>
      </pc:sldChg>
      <pc:sldChg chg="del">
        <pc:chgData name="Sudhanshu Gupta" userId="02d9610fb3a29086" providerId="OrgId" clId="{CD2D98A3-90DF-4FFE-ADD9-60AB6F10B635}" dt="2019-10-09T09:45:07.983" v="5" actId="2696"/>
        <pc:sldMkLst>
          <pc:docMk/>
          <pc:sldMk cId="2500575355" sldId="263"/>
        </pc:sldMkLst>
      </pc:sldChg>
      <pc:sldChg chg="del">
        <pc:chgData name="Sudhanshu Gupta" userId="02d9610fb3a29086" providerId="OrgId" clId="{CD2D98A3-90DF-4FFE-ADD9-60AB6F10B635}" dt="2019-10-09T09:45:07.963" v="4" actId="2696"/>
        <pc:sldMkLst>
          <pc:docMk/>
          <pc:sldMk cId="595431508" sldId="264"/>
        </pc:sldMkLst>
      </pc:sldChg>
      <pc:sldChg chg="modSp add">
        <pc:chgData name="Sudhanshu Gupta" userId="02d9610fb3a29086" providerId="OrgId" clId="{CD2D98A3-90DF-4FFE-ADD9-60AB6F10B635}" dt="2019-10-09T11:16:20.007" v="2111" actId="207"/>
        <pc:sldMkLst>
          <pc:docMk/>
          <pc:sldMk cId="1050867685" sldId="264"/>
        </pc:sldMkLst>
        <pc:spChg chg="mod">
          <ac:chgData name="Sudhanshu Gupta" userId="02d9610fb3a29086" providerId="OrgId" clId="{CD2D98A3-90DF-4FFE-ADD9-60AB6F10B635}" dt="2019-10-09T11:16:20.007" v="2111" actId="207"/>
          <ac:spMkLst>
            <pc:docMk/>
            <pc:sldMk cId="1050867685" sldId="264"/>
            <ac:spMk id="3" creationId="{F15D6236-574E-4D93-8E71-0A7A9AA73A41}"/>
          </ac:spMkLst>
        </pc:spChg>
      </pc:sldChg>
      <pc:sldChg chg="add del">
        <pc:chgData name="Sudhanshu Gupta" userId="02d9610fb3a29086" providerId="OrgId" clId="{CD2D98A3-90DF-4FFE-ADD9-60AB6F10B635}" dt="2019-10-09T11:13:54.963" v="2032" actId="2696"/>
        <pc:sldMkLst>
          <pc:docMk/>
          <pc:sldMk cId="3502423631" sldId="264"/>
        </pc:sldMkLst>
      </pc:sldChg>
      <pc:sldChg chg="modSp add">
        <pc:chgData name="Sudhanshu Gupta" userId="02d9610fb3a29086" providerId="OrgId" clId="{CD2D98A3-90DF-4FFE-ADD9-60AB6F10B635}" dt="2019-10-09T11:16:34.498" v="2114" actId="207"/>
        <pc:sldMkLst>
          <pc:docMk/>
          <pc:sldMk cId="3960478003" sldId="265"/>
        </pc:sldMkLst>
        <pc:spChg chg="mod">
          <ac:chgData name="Sudhanshu Gupta" userId="02d9610fb3a29086" providerId="OrgId" clId="{CD2D98A3-90DF-4FFE-ADD9-60AB6F10B635}" dt="2019-10-09T11:16:34.498" v="2114" actId="207"/>
          <ac:spMkLst>
            <pc:docMk/>
            <pc:sldMk cId="3960478003" sldId="265"/>
            <ac:spMk id="3" creationId="{F15D6236-574E-4D93-8E71-0A7A9AA73A41}"/>
          </ac:spMkLst>
        </pc:spChg>
      </pc:sldChg>
      <pc:sldChg chg="modSp add">
        <pc:chgData name="Sudhanshu Gupta" userId="02d9610fb3a29086" providerId="OrgId" clId="{CD2D98A3-90DF-4FFE-ADD9-60AB6F10B635}" dt="2019-10-09T11:17:19.698" v="2117" actId="207"/>
        <pc:sldMkLst>
          <pc:docMk/>
          <pc:sldMk cId="2919565024" sldId="266"/>
        </pc:sldMkLst>
        <pc:spChg chg="mod">
          <ac:chgData name="Sudhanshu Gupta" userId="02d9610fb3a29086" providerId="OrgId" clId="{CD2D98A3-90DF-4FFE-ADD9-60AB6F10B635}" dt="2019-10-09T11:17:19.698" v="2117" actId="207"/>
          <ac:spMkLst>
            <pc:docMk/>
            <pc:sldMk cId="2919565024" sldId="266"/>
            <ac:spMk id="3" creationId="{F15D6236-574E-4D93-8E71-0A7A9AA73A41}"/>
          </ac:spMkLst>
        </pc:spChg>
      </pc:sldChg>
      <pc:sldChg chg="modSp add">
        <pc:chgData name="Sudhanshu Gupta" userId="02d9610fb3a29086" providerId="OrgId" clId="{CD2D98A3-90DF-4FFE-ADD9-60AB6F10B635}" dt="2019-10-09T11:17:31.109" v="2119" actId="207"/>
        <pc:sldMkLst>
          <pc:docMk/>
          <pc:sldMk cId="2299167116" sldId="267"/>
        </pc:sldMkLst>
        <pc:spChg chg="mod">
          <ac:chgData name="Sudhanshu Gupta" userId="02d9610fb3a29086" providerId="OrgId" clId="{CD2D98A3-90DF-4FFE-ADD9-60AB6F10B635}" dt="2019-10-09T11:17:31.109" v="2119" actId="207"/>
          <ac:spMkLst>
            <pc:docMk/>
            <pc:sldMk cId="2299167116" sldId="267"/>
            <ac:spMk id="3" creationId="{F15D6236-574E-4D93-8E71-0A7A9AA73A41}"/>
          </ac:spMkLst>
        </pc:spChg>
      </pc:sldChg>
      <pc:sldChg chg="addSp delSp modSp add">
        <pc:chgData name="Sudhanshu Gupta" userId="02d9610fb3a29086" providerId="OrgId" clId="{CD2D98A3-90DF-4FFE-ADD9-60AB6F10B635}" dt="2019-10-10T06:38:27.145" v="2490" actId="20577"/>
        <pc:sldMkLst>
          <pc:docMk/>
          <pc:sldMk cId="749630812" sldId="268"/>
        </pc:sldMkLst>
        <pc:spChg chg="mod">
          <ac:chgData name="Sudhanshu Gupta" userId="02d9610fb3a29086" providerId="OrgId" clId="{CD2D98A3-90DF-4FFE-ADD9-60AB6F10B635}" dt="2019-10-10T05:42:32.949" v="2139" actId="20577"/>
          <ac:spMkLst>
            <pc:docMk/>
            <pc:sldMk cId="749630812" sldId="268"/>
            <ac:spMk id="2" creationId="{EFF2437D-E542-4DE0-850B-E057DD5AB878}"/>
          </ac:spMkLst>
        </pc:spChg>
        <pc:spChg chg="mod">
          <ac:chgData name="Sudhanshu Gupta" userId="02d9610fb3a29086" providerId="OrgId" clId="{CD2D98A3-90DF-4FFE-ADD9-60AB6F10B635}" dt="2019-10-10T06:38:27.145" v="2490" actId="20577"/>
          <ac:spMkLst>
            <pc:docMk/>
            <pc:sldMk cId="749630812" sldId="268"/>
            <ac:spMk id="3" creationId="{D4245FAA-6C58-4608-9238-090AD013F779}"/>
          </ac:spMkLst>
        </pc:spChg>
        <pc:spChg chg="add mod">
          <ac:chgData name="Sudhanshu Gupta" userId="02d9610fb3a29086" providerId="OrgId" clId="{CD2D98A3-90DF-4FFE-ADD9-60AB6F10B635}" dt="2019-10-10T06:01:33.846" v="2471" actId="1076"/>
          <ac:spMkLst>
            <pc:docMk/>
            <pc:sldMk cId="749630812" sldId="268"/>
            <ac:spMk id="7" creationId="{5980DD82-2354-4178-8DA0-D7B0989A8998}"/>
          </ac:spMkLst>
        </pc:spChg>
        <pc:spChg chg="add mod">
          <ac:chgData name="Sudhanshu Gupta" userId="02d9610fb3a29086" providerId="OrgId" clId="{CD2D98A3-90DF-4FFE-ADD9-60AB6F10B635}" dt="2019-10-10T06:00:19.350" v="2453" actId="14100"/>
          <ac:spMkLst>
            <pc:docMk/>
            <pc:sldMk cId="749630812" sldId="268"/>
            <ac:spMk id="10" creationId="{B1CC84E3-B4B0-4665-8BB9-D95E73619505}"/>
          </ac:spMkLst>
        </pc:spChg>
        <pc:spChg chg="add del mod">
          <ac:chgData name="Sudhanshu Gupta" userId="02d9610fb3a29086" providerId="OrgId" clId="{CD2D98A3-90DF-4FFE-ADD9-60AB6F10B635}" dt="2019-10-10T06:00:33.144" v="2463" actId="478"/>
          <ac:spMkLst>
            <pc:docMk/>
            <pc:sldMk cId="749630812" sldId="268"/>
            <ac:spMk id="11" creationId="{B012B028-A394-4639-87D4-0F0F931B107D}"/>
          </ac:spMkLst>
        </pc:spChg>
        <pc:spChg chg="add mod">
          <ac:chgData name="Sudhanshu Gupta" userId="02d9610fb3a29086" providerId="OrgId" clId="{CD2D98A3-90DF-4FFE-ADD9-60AB6F10B635}" dt="2019-10-10T06:00:30.784" v="2462" actId="20577"/>
          <ac:spMkLst>
            <pc:docMk/>
            <pc:sldMk cId="749630812" sldId="268"/>
            <ac:spMk id="22" creationId="{19FF92C0-C844-4838-8082-ED73074B023C}"/>
          </ac:spMkLst>
        </pc:spChg>
        <pc:picChg chg="add del mod">
          <ac:chgData name="Sudhanshu Gupta" userId="02d9610fb3a29086" providerId="OrgId" clId="{CD2D98A3-90DF-4FFE-ADD9-60AB6F10B635}" dt="2019-10-10T05:51:31.932" v="2316" actId="478"/>
          <ac:picMkLst>
            <pc:docMk/>
            <pc:sldMk cId="749630812" sldId="268"/>
            <ac:picMk id="4" creationId="{0194C68F-F434-46A0-A1C6-8917B93520BC}"/>
          </ac:picMkLst>
        </pc:picChg>
        <pc:picChg chg="add mod">
          <ac:chgData name="Sudhanshu Gupta" userId="02d9610fb3a29086" providerId="OrgId" clId="{CD2D98A3-90DF-4FFE-ADD9-60AB6F10B635}" dt="2019-10-10T05:51:34.837" v="2318" actId="1076"/>
          <ac:picMkLst>
            <pc:docMk/>
            <pc:sldMk cId="749630812" sldId="268"/>
            <ac:picMk id="5" creationId="{19A5AF56-C0E3-414B-932C-A0F8B79506E6}"/>
          </ac:picMkLst>
        </pc:picChg>
        <pc:picChg chg="del">
          <ac:chgData name="Sudhanshu Gupta" userId="02d9610fb3a29086" providerId="OrgId" clId="{CD2D98A3-90DF-4FFE-ADD9-60AB6F10B635}" dt="2019-10-10T05:42:35.346" v="2140" actId="478"/>
          <ac:picMkLst>
            <pc:docMk/>
            <pc:sldMk cId="749630812" sldId="268"/>
            <ac:picMk id="6" creationId="{E034ABBF-D831-46B6-A137-6FD333EA6801}"/>
          </ac:picMkLst>
        </pc:picChg>
        <pc:picChg chg="add del mod">
          <ac:chgData name="Sudhanshu Gupta" userId="02d9610fb3a29086" providerId="OrgId" clId="{CD2D98A3-90DF-4FFE-ADD9-60AB6F10B635}" dt="2019-10-10T05:57:53.411" v="2417" actId="478"/>
          <ac:picMkLst>
            <pc:docMk/>
            <pc:sldMk cId="749630812" sldId="268"/>
            <ac:picMk id="12" creationId="{632EF475-895D-478B-A2DE-F69CF415FB7F}"/>
          </ac:picMkLst>
        </pc:picChg>
        <pc:picChg chg="add mod">
          <ac:chgData name="Sudhanshu Gupta" userId="02d9610fb3a29086" providerId="OrgId" clId="{CD2D98A3-90DF-4FFE-ADD9-60AB6F10B635}" dt="2019-10-10T05:57:57.321" v="2419" actId="1076"/>
          <ac:picMkLst>
            <pc:docMk/>
            <pc:sldMk cId="749630812" sldId="268"/>
            <ac:picMk id="13" creationId="{F6789196-702B-4C35-BE57-B3C02F82EE7C}"/>
          </ac:picMkLst>
        </pc:picChg>
        <pc:picChg chg="add mod">
          <ac:chgData name="Sudhanshu Gupta" userId="02d9610fb3a29086" providerId="OrgId" clId="{CD2D98A3-90DF-4FFE-ADD9-60AB6F10B635}" dt="2019-10-10T06:01:04.805" v="2470" actId="14861"/>
          <ac:picMkLst>
            <pc:docMk/>
            <pc:sldMk cId="749630812" sldId="268"/>
            <ac:picMk id="21" creationId="{A082400C-860E-44E4-99EB-B2CEECF58F78}"/>
          </ac:picMkLst>
        </pc:picChg>
        <pc:cxnChg chg="add mod">
          <ac:chgData name="Sudhanshu Gupta" userId="02d9610fb3a29086" providerId="OrgId" clId="{CD2D98A3-90DF-4FFE-ADD9-60AB6F10B635}" dt="2019-10-10T06:01:47.167" v="2473" actId="14100"/>
          <ac:cxnSpMkLst>
            <pc:docMk/>
            <pc:sldMk cId="749630812" sldId="268"/>
            <ac:cxnSpMk id="9" creationId="{2394985E-BE54-4940-B418-80B6E23CF7EE}"/>
          </ac:cxnSpMkLst>
        </pc:cxnChg>
        <pc:cxnChg chg="add mod">
          <ac:chgData name="Sudhanshu Gupta" userId="02d9610fb3a29086" providerId="OrgId" clId="{CD2D98A3-90DF-4FFE-ADD9-60AB6F10B635}" dt="2019-10-10T06:01:42.330" v="2472" actId="14100"/>
          <ac:cxnSpMkLst>
            <pc:docMk/>
            <pc:sldMk cId="749630812" sldId="268"/>
            <ac:cxnSpMk id="14" creationId="{BF774F22-8E02-469A-8A5A-800515BA30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geul_freertos_la12xx_devel\FreeRTOS\Demo\E200_MPC57XXX_GEUL_GCC\utils\Test-Frame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/>
              <a:t>Geul</a:t>
            </a:r>
            <a:r>
              <a:rPr lang="en-US" dirty="0"/>
              <a:t> Test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Author : 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DE2-E535-4045-BFDB-35DD7CE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236-574E-4D93-8E71-0A7A9AA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– New Test Framework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Running Test Cases from console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Sample Commands</a:t>
            </a:r>
          </a:p>
          <a:p>
            <a:r>
              <a:rPr lang="en-US" dirty="0"/>
              <a:t>Adding a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4BBD2-01A7-4ED8-B900-51821847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57" y="2015407"/>
            <a:ext cx="6894382" cy="438242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5534D-7E41-4B9E-BB0F-BC21003A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" y="3755592"/>
            <a:ext cx="6086475" cy="69532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2437D-E542-4DE0-850B-E057DD5A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5FAA-6C58-4608-9238-090AD01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189057" cy="4024125"/>
          </a:xfrm>
        </p:spPr>
        <p:txBody>
          <a:bodyPr>
            <a:normAutofit/>
          </a:bodyPr>
          <a:lstStyle/>
          <a:p>
            <a:r>
              <a:rPr lang="en-US" sz="1200" dirty="0"/>
              <a:t>Add an entry in </a:t>
            </a:r>
            <a:r>
              <a:rPr lang="en-US" sz="1200" dirty="0" err="1">
                <a:highlight>
                  <a:srgbClr val="FFFF00"/>
                </a:highlight>
              </a:rPr>
              <a:t>xFunctionMap</a:t>
            </a:r>
            <a:r>
              <a:rPr lang="en-US" sz="1200" dirty="0"/>
              <a:t>[ ] &lt;</a:t>
            </a:r>
            <a:r>
              <a:rPr lang="en-US" sz="1200" dirty="0" err="1">
                <a:highlight>
                  <a:srgbClr val="FFFF00"/>
                </a:highlight>
              </a:rPr>
              <a:t>test_framework.c</a:t>
            </a:r>
            <a:r>
              <a:rPr lang="en-US" sz="1200" dirty="0"/>
              <a:t>&gt;</a:t>
            </a:r>
          </a:p>
          <a:p>
            <a:r>
              <a:rPr lang="en-US" sz="1200" dirty="0"/>
              <a:t>Try to </a:t>
            </a:r>
            <a:r>
              <a:rPr lang="en-US" sz="1200" dirty="0">
                <a:highlight>
                  <a:srgbClr val="FFFF00"/>
                </a:highlight>
              </a:rPr>
              <a:t>add entry in the designated blocks </a:t>
            </a:r>
            <a:r>
              <a:rPr lang="en-US" sz="1200" dirty="0"/>
              <a:t>(e.g. TBGEN, SYSTEM_DEBUG, TIMER, MSI, AVI etc). If unsure, please contact author.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EA098-E6F0-43B9-B993-23D151C6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14" y="5574071"/>
            <a:ext cx="4530834" cy="103911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51C118A-D00C-4481-9789-189997E9ED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568" y="4880230"/>
            <a:ext cx="1807955" cy="618837"/>
          </a:xfrm>
          <a:prstGeom prst="bentConnector3">
            <a:avLst>
              <a:gd name="adj1" fmla="val 65326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6BB46CA-9A4E-4F4F-8996-D466F985B019}"/>
              </a:ext>
            </a:extLst>
          </p:cNvPr>
          <p:cNvCxnSpPr>
            <a:cxnSpLocks/>
          </p:cNvCxnSpPr>
          <p:nvPr/>
        </p:nvCxnSpPr>
        <p:spPr>
          <a:xfrm rot="5400000">
            <a:off x="1126951" y="4981127"/>
            <a:ext cx="1933014" cy="542103"/>
          </a:xfrm>
          <a:prstGeom prst="bentConnector3">
            <a:avLst>
              <a:gd name="adj1" fmla="val 99693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B86B765-705B-4987-9677-C2C971390905}"/>
              </a:ext>
            </a:extLst>
          </p:cNvPr>
          <p:cNvCxnSpPr>
            <a:cxnSpLocks/>
          </p:cNvCxnSpPr>
          <p:nvPr/>
        </p:nvCxnSpPr>
        <p:spPr>
          <a:xfrm rot="5400000">
            <a:off x="2050563" y="4580641"/>
            <a:ext cx="2029543" cy="1604850"/>
          </a:xfrm>
          <a:prstGeom prst="bentConnector3">
            <a:avLst>
              <a:gd name="adj1" fmla="val 9960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7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437D-E542-4DE0-850B-E057DD5A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Test Case </a:t>
            </a:r>
            <a:br>
              <a:rPr lang="en-US" dirty="0"/>
            </a:br>
            <a:r>
              <a:rPr lang="en-US" dirty="0"/>
              <a:t>File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5FAA-6C58-4608-9238-090AD01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020" y="2561834"/>
            <a:ext cx="705314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Contents of </a:t>
            </a:r>
            <a:r>
              <a:rPr lang="en-US" sz="1200" dirty="0" err="1"/>
              <a:t>geul_demo.c</a:t>
            </a:r>
            <a:r>
              <a:rPr lang="en-US" sz="1200" dirty="0"/>
              <a:t> file has been relocated to :</a:t>
            </a:r>
          </a:p>
          <a:p>
            <a:r>
              <a:rPr lang="en-US" sz="1200" dirty="0">
                <a:hlinkClick r:id="rId2" action="ppaction://hlinkfile"/>
              </a:rPr>
              <a:t>\\geul_freertos_la12xx_devel\FreeRTOS\Demo\E200_MPC57XXX_GEUL_GCC\utils\Test-Framework</a:t>
            </a:r>
            <a:endParaRPr lang="en-US" sz="1200" dirty="0"/>
          </a:p>
          <a:p>
            <a:r>
              <a:rPr lang="en-US" sz="1200" dirty="0"/>
              <a:t>Each module / sub-system gets its own </a:t>
            </a:r>
            <a:r>
              <a:rPr lang="en-US" sz="1200" dirty="0" err="1"/>
              <a:t>tc</a:t>
            </a:r>
            <a:r>
              <a:rPr lang="en-US" sz="1200" dirty="0"/>
              <a:t>_****.h &amp; </a:t>
            </a:r>
            <a:r>
              <a:rPr lang="en-US" sz="1200" dirty="0" err="1"/>
              <a:t>tc</a:t>
            </a:r>
            <a:r>
              <a:rPr lang="en-US" sz="1200" dirty="0"/>
              <a:t>_****.c files.  (**** represents module name).</a:t>
            </a:r>
          </a:p>
          <a:p>
            <a:r>
              <a:rPr lang="en-US" sz="1200" dirty="0"/>
              <a:t>Add your test code in one of these files (</a:t>
            </a:r>
            <a:r>
              <a:rPr lang="en-US" sz="1200" dirty="0" err="1"/>
              <a:t>tc</a:t>
            </a:r>
            <a:r>
              <a:rPr lang="en-US" sz="1200" dirty="0"/>
              <a:t>_****.h &amp; </a:t>
            </a:r>
            <a:r>
              <a:rPr lang="en-US" sz="1200" dirty="0" err="1"/>
              <a:t>tc</a:t>
            </a:r>
            <a:r>
              <a:rPr lang="en-US" sz="1200" dirty="0"/>
              <a:t>_****.c ), and the interface function in .h file. The interface function is the one that goes in </a:t>
            </a:r>
            <a:r>
              <a:rPr lang="en-US" sz="1200" dirty="0" err="1">
                <a:highlight>
                  <a:srgbClr val="FFFF00"/>
                </a:highlight>
              </a:rPr>
              <a:t>xFunctionMap</a:t>
            </a:r>
            <a:r>
              <a:rPr lang="en-US" sz="1200" dirty="0">
                <a:highlight>
                  <a:srgbClr val="FFFF00"/>
                </a:highlight>
              </a:rPr>
              <a:t> Table</a:t>
            </a:r>
            <a:r>
              <a:rPr lang="en-US" sz="1200" dirty="0"/>
              <a:t>.</a:t>
            </a:r>
          </a:p>
          <a:p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DO NOT add new test functions in </a:t>
            </a:r>
            <a:r>
              <a:rPr lang="en-US" sz="1800" dirty="0" err="1">
                <a:highlight>
                  <a:srgbClr val="FFFF00"/>
                </a:highlight>
              </a:rPr>
              <a:t>test_framework.c</a:t>
            </a:r>
            <a:r>
              <a:rPr lang="en-US" sz="1800" dirty="0">
                <a:highlight>
                  <a:srgbClr val="FFFF00"/>
                </a:highlight>
              </a:rPr>
              <a:t> / .h directly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4ABBF-D831-46B6-A137-6FD333EA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6" y="918584"/>
            <a:ext cx="3838575" cy="5667375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91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437D-E542-4DE0-850B-E057DD5A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Test Case </a:t>
            </a:r>
            <a:br>
              <a:rPr lang="en-US" dirty="0"/>
            </a:br>
            <a:r>
              <a:rPr lang="en-US" dirty="0"/>
              <a:t>SETTING TEST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5FAA-6C58-4608-9238-090AD013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5" y="2561835"/>
            <a:ext cx="11764311" cy="28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After Test Case has reached to completion, </a:t>
            </a:r>
            <a:r>
              <a:rPr lang="en-US" sz="1200" dirty="0">
                <a:highlight>
                  <a:srgbClr val="FFFF00"/>
                </a:highlight>
              </a:rPr>
              <a:t>Set the status bit to Success using following macro </a:t>
            </a:r>
            <a:r>
              <a:rPr lang="en-US" sz="1200" dirty="0"/>
              <a:t>(Use the BIT assigned for your sub-system only)</a:t>
            </a:r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5AF56-C0E3-414B-932C-A0F8B795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2927639"/>
            <a:ext cx="5981700" cy="13906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0DD82-2354-4178-8DA0-D7B0989A8998}"/>
              </a:ext>
            </a:extLst>
          </p:cNvPr>
          <p:cNvSpPr txBox="1">
            <a:spLocks/>
          </p:cNvSpPr>
          <p:nvPr/>
        </p:nvSpPr>
        <p:spPr>
          <a:xfrm>
            <a:off x="7314934" y="5102062"/>
            <a:ext cx="5741820" cy="28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Use Sub-Module specific MACRO bit to set status</a:t>
            </a:r>
            <a:endParaRPr lang="en-US" sz="1800" dirty="0">
              <a:highlight>
                <a:srgbClr val="FFFF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94985E-BE54-4940-B418-80B6E23CF7E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15346" y="4103517"/>
            <a:ext cx="2299588" cy="114002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B1CC84E3-B4B0-4665-8BB9-D95E73619505}"/>
              </a:ext>
            </a:extLst>
          </p:cNvPr>
          <p:cNvSpPr/>
          <p:nvPr/>
        </p:nvSpPr>
        <p:spPr>
          <a:xfrm>
            <a:off x="1094246" y="4103515"/>
            <a:ext cx="1261028" cy="5249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</a:t>
            </a:r>
          </a:p>
          <a:p>
            <a:pPr algn="ctr"/>
            <a:r>
              <a:rPr lang="en-US" sz="1200" dirty="0"/>
              <a:t>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789196-702B-4C35-BE57-B3C02F82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7" y="5518033"/>
            <a:ext cx="5895975" cy="8953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74F22-8E02-469A-8A5A-800515BA303A}"/>
              </a:ext>
            </a:extLst>
          </p:cNvPr>
          <p:cNvCxnSpPr>
            <a:cxnSpLocks/>
          </p:cNvCxnSpPr>
          <p:nvPr/>
        </p:nvCxnSpPr>
        <p:spPr>
          <a:xfrm flipH="1">
            <a:off x="4793673" y="5385028"/>
            <a:ext cx="3362036" cy="42840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082400C-860E-44E4-99EB-B2CEECF58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3120248"/>
            <a:ext cx="4486275" cy="184785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2" name="Cloud 21">
            <a:extLst>
              <a:ext uri="{FF2B5EF4-FFF2-40B4-BE49-F238E27FC236}">
                <a16:creationId xmlns:a16="http://schemas.microsoft.com/office/drawing/2014/main" id="{19FF92C0-C844-4838-8082-ED73074B023C}"/>
              </a:ext>
            </a:extLst>
          </p:cNvPr>
          <p:cNvSpPr/>
          <p:nvPr/>
        </p:nvSpPr>
        <p:spPr>
          <a:xfrm>
            <a:off x="1172755" y="6150922"/>
            <a:ext cx="1261028" cy="5249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Failure</a:t>
            </a:r>
          </a:p>
          <a:p>
            <a:pPr algn="ctr"/>
            <a:r>
              <a:rPr lang="en-US" sz="1200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7496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DE2-E535-4045-BFDB-35DD7CE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236-574E-4D93-8E71-0A7A9AA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New Test Framework</a:t>
            </a:r>
          </a:p>
          <a:p>
            <a:r>
              <a:rPr lang="en-US" dirty="0"/>
              <a:t>Running Test Cases from console</a:t>
            </a:r>
          </a:p>
          <a:p>
            <a:r>
              <a:rPr lang="en-US" dirty="0"/>
              <a:t>Sample Commands</a:t>
            </a:r>
          </a:p>
          <a:p>
            <a:r>
              <a:rPr lang="en-US" dirty="0"/>
              <a:t>Adding a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DE2-E535-4045-BFDB-35DD7CE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236-574E-4D93-8E71-0A7A9AA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New Test Framework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Running Test Cases from console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Sample Commands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Adding a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D15-3BF2-446F-8E61-673312F4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7EC9-7136-465E-ABBE-BBD54879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framework allows developer to execute their test / demo functions from </a:t>
            </a:r>
            <a:r>
              <a:rPr lang="en-US" dirty="0" err="1"/>
              <a:t>FreeRTOS</a:t>
            </a:r>
            <a:r>
              <a:rPr lang="en-US" dirty="0"/>
              <a:t> console.</a:t>
            </a:r>
          </a:p>
          <a:p>
            <a:r>
              <a:rPr lang="en-US" dirty="0"/>
              <a:t>No more compile time flags to enable/disable test functions. </a:t>
            </a:r>
          </a:p>
          <a:p>
            <a:r>
              <a:rPr lang="en-US" dirty="0"/>
              <a:t>Test framework is OFF for “Release” build variants</a:t>
            </a:r>
          </a:p>
          <a:p>
            <a:r>
              <a:rPr lang="en-US" dirty="0"/>
              <a:t>Build command to enable Test-Framework ( -b debug has been added to build command)</a:t>
            </a:r>
          </a:p>
          <a:p>
            <a:pPr lvl="1"/>
            <a:r>
              <a:rPr lang="en-US" dirty="0"/>
              <a:t>./build.sh -t </a:t>
            </a:r>
            <a:r>
              <a:rPr lang="en-US" dirty="0" err="1"/>
              <a:t>simu</a:t>
            </a:r>
            <a:r>
              <a:rPr lang="en-US" dirty="0"/>
              <a:t> -l all </a:t>
            </a:r>
            <a:r>
              <a:rPr lang="en-US" dirty="0">
                <a:highlight>
                  <a:srgbClr val="FFFF00"/>
                </a:highlight>
              </a:rPr>
              <a:t>-b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DE2-E535-4045-BFDB-35DD7CE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236-574E-4D93-8E71-0A7A9AA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– New Test Framework</a:t>
            </a:r>
          </a:p>
          <a:p>
            <a:r>
              <a:rPr lang="en-US" dirty="0"/>
              <a:t>Running Test Cases from console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Sample Commands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Adding a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D15-3BF2-446F-8E61-673312F4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7EC9-7136-465E-ABBE-BBD54879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84091" cy="4024125"/>
          </a:xfrm>
        </p:spPr>
        <p:txBody>
          <a:bodyPr>
            <a:normAutofit/>
          </a:bodyPr>
          <a:lstStyle/>
          <a:p>
            <a:r>
              <a:rPr lang="en-US" sz="1200" dirty="0"/>
              <a:t>On </a:t>
            </a:r>
            <a:r>
              <a:rPr lang="en-US" sz="1200" dirty="0" err="1"/>
              <a:t>FreeRTOS</a:t>
            </a:r>
            <a:r>
              <a:rPr lang="en-US" sz="1200" dirty="0"/>
              <a:t> console enter command to execute test cases.</a:t>
            </a:r>
          </a:p>
          <a:p>
            <a:r>
              <a:rPr lang="en-US" sz="1200" dirty="0"/>
              <a:t>Syntax :</a:t>
            </a:r>
          </a:p>
          <a:p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test &lt;</a:t>
            </a:r>
            <a:r>
              <a:rPr lang="en-US" sz="1200" dirty="0" err="1"/>
              <a:t>cmd_name</a:t>
            </a:r>
            <a:r>
              <a:rPr lang="en-US" sz="1200" dirty="0"/>
              <a:t>&gt; &lt;</a:t>
            </a:r>
            <a:r>
              <a:rPr lang="en-US" sz="1200" dirty="0" err="1"/>
              <a:t>core_mask</a:t>
            </a:r>
            <a:r>
              <a:rPr lang="en-US" sz="1200" dirty="0"/>
              <a:t>&gt; &lt;iterations&gt;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Example Valid core mask values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0x1 – Core 0 only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0x3 – Core 0 &amp; 1 only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0x7 – Core 0, 1, 2 only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0xf – All cores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000" dirty="0"/>
              <a:t>Etc. (All other possible combos)</a:t>
            </a:r>
          </a:p>
          <a:p>
            <a:r>
              <a:rPr lang="en-US" sz="1200" dirty="0"/>
              <a:t>Sample Commands : </a:t>
            </a:r>
          </a:p>
          <a:p>
            <a:pPr lvl="1"/>
            <a:r>
              <a:rPr lang="en-US" sz="1200" dirty="0"/>
              <a:t>&gt; test list 0x1 1 	</a:t>
            </a:r>
            <a:r>
              <a:rPr lang="en-US" sz="1200" dirty="0">
                <a:sym typeface="Wingdings" panose="05000000000000000000" pitchFamily="2" charset="2"/>
              </a:rPr>
              <a:t> displays the available list of test functions on core 0 console</a:t>
            </a:r>
            <a:endParaRPr lang="en-US" sz="1200" dirty="0"/>
          </a:p>
          <a:p>
            <a:pPr lvl="1"/>
            <a:r>
              <a:rPr lang="en-US" sz="1200" dirty="0">
                <a:sym typeface="Wingdings" panose="05000000000000000000" pitchFamily="2" charset="2"/>
              </a:rPr>
              <a:t>&gt; test list 0x2 1	 displays the available list of test functions on core 1 console</a:t>
            </a:r>
            <a:endParaRPr lang="en-US" sz="1200" dirty="0"/>
          </a:p>
          <a:p>
            <a:pPr lvl="1"/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78A741-F794-4EC5-8E02-3A4205A33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1110"/>
              </p:ext>
            </p:extLst>
          </p:nvPr>
        </p:nvGraphicFramePr>
        <p:xfrm>
          <a:off x="6296892" y="2057401"/>
          <a:ext cx="52093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4286392767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10316511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892963861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672675227"/>
                    </a:ext>
                  </a:extLst>
                </a:gridCol>
              </a:tblGrid>
              <a:tr h="233218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Core_mask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23384"/>
                  </a:ext>
                </a:extLst>
              </a:tr>
              <a:tr h="23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3369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A23C82-A0B7-4181-ABE7-CC848F2F8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92" y="2877183"/>
            <a:ext cx="5414817" cy="39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0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0DE2-E535-4045-BFDB-35DD7CE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6236-574E-4D93-8E71-0A7A9AA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– New Test Framework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Running Test Cases from console</a:t>
            </a:r>
          </a:p>
          <a:p>
            <a:r>
              <a:rPr lang="en-US" dirty="0"/>
              <a:t>Sample Commands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Adding a New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D15-3BF2-446F-8E61-673312F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Sample Commands -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7EC9-7136-465E-ABBE-BBD54879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&gt; help</a:t>
            </a:r>
            <a:r>
              <a:rPr lang="en-US" sz="1400" dirty="0"/>
              <a:t>		</a:t>
            </a:r>
            <a:r>
              <a:rPr lang="en-US" sz="1400" dirty="0">
                <a:sym typeface="Wingdings" panose="05000000000000000000" pitchFamily="2" charset="2"/>
              </a:rPr>
              <a:t> displays the available CLI commands. Refer to “test” </a:t>
            </a:r>
            <a:r>
              <a:rPr lang="en-US" sz="1400" dirty="0" err="1">
                <a:sym typeface="Wingdings" panose="05000000000000000000" pitchFamily="2" charset="2"/>
              </a:rPr>
              <a:t>cmd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03A33-F7EB-447E-91F3-5B6D838D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45" y="3161145"/>
            <a:ext cx="6553951" cy="34290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4255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D15-3BF2-446F-8E61-673312F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Sample Commands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7EC9-7136-465E-ABBE-BBD54879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789284"/>
            <a:ext cx="5083021" cy="79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&gt; test list 0x1 1     </a:t>
            </a:r>
            <a:r>
              <a:rPr lang="en-US" sz="1400" dirty="0">
                <a:sym typeface="Wingdings" panose="05000000000000000000" pitchFamily="2" charset="2"/>
              </a:rPr>
              <a:t> displays the list of test functions available in binary</a:t>
            </a:r>
            <a:endParaRPr lang="en-US" sz="1400" dirty="0"/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5383B-770B-45FD-8359-B595BEE7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56" y="1789283"/>
            <a:ext cx="6742544" cy="491940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04733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3095</TotalTime>
  <Words>490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Vapor Trail</vt:lpstr>
      <vt:lpstr>Geul Test Framework</vt:lpstr>
      <vt:lpstr>Agenda</vt:lpstr>
      <vt:lpstr>Agenda</vt:lpstr>
      <vt:lpstr>Introduction</vt:lpstr>
      <vt:lpstr>Agenda</vt:lpstr>
      <vt:lpstr>Running Test Cases</vt:lpstr>
      <vt:lpstr>Agenda</vt:lpstr>
      <vt:lpstr>Sample Commands - HELP</vt:lpstr>
      <vt:lpstr>Sample Commands - LIST</vt:lpstr>
      <vt:lpstr>Agenda</vt:lpstr>
      <vt:lpstr>Adding a New Test Case</vt:lpstr>
      <vt:lpstr>Adding a New Test Case  File Locations</vt:lpstr>
      <vt:lpstr>Adding a New Test Case  SETTING TEST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30</cp:revision>
  <dcterms:created xsi:type="dcterms:W3CDTF">2019-10-05T15:26:46Z</dcterms:created>
  <dcterms:modified xsi:type="dcterms:W3CDTF">2019-10-10T06:39:15Z</dcterms:modified>
</cp:coreProperties>
</file>