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5"/>
    <p:sldMasterId id="2147483657" r:id="rId6"/>
  </p:sldMasterIdLst>
  <p:notesMasterIdLst>
    <p:notesMasterId r:id="rId20"/>
  </p:notesMasterIdLst>
  <p:handoutMasterIdLst>
    <p:handoutMasterId r:id="rId21"/>
  </p:handoutMasterIdLst>
  <p:sldIdLst>
    <p:sldId id="430" r:id="rId7"/>
    <p:sldId id="431" r:id="rId8"/>
    <p:sldId id="440" r:id="rId9"/>
    <p:sldId id="437" r:id="rId10"/>
    <p:sldId id="441" r:id="rId11"/>
    <p:sldId id="444" r:id="rId12"/>
    <p:sldId id="442" r:id="rId13"/>
    <p:sldId id="446" r:id="rId14"/>
    <p:sldId id="447" r:id="rId15"/>
    <p:sldId id="448" r:id="rId16"/>
    <p:sldId id="449" r:id="rId17"/>
    <p:sldId id="445" r:id="rId18"/>
    <p:sldId id="450" r:id="rId19"/>
  </p:sldIdLst>
  <p:sldSz cx="12192000" cy="6858000"/>
  <p:notesSz cx="7315200" cy="96012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40D"/>
    <a:srgbClr val="54933E"/>
    <a:srgbClr val="F5F7E7"/>
    <a:srgbClr val="EBEECB"/>
    <a:srgbClr val="EBF8CB"/>
    <a:srgbClr val="537F9F"/>
    <a:srgbClr val="34ACDE"/>
    <a:srgbClr val="00BABA"/>
    <a:srgbClr val="F67B44"/>
    <a:srgbClr val="586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7" y="5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5/24/2018 11:07:45 AM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5/24/2018 11:07:34 AM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0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74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" y="4296291"/>
            <a:ext cx="12186303" cy="1076770"/>
          </a:xfrm>
          <a:prstGeom prst="rect">
            <a:avLst/>
          </a:prstGeom>
        </p:spPr>
      </p:pic>
      <p:sp>
        <p:nvSpPr>
          <p:cNvPr id="56" name="TextBox 55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684654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3248072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3752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04502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497076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35566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103807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0781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bg1"/>
                </a:solidFill>
              </a:rPr>
              <a:t>External use</a:t>
            </a:r>
          </a:p>
        </p:txBody>
      </p:sp>
      <p:sp>
        <p:nvSpPr>
          <p:cNvPr id="61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pPr algn="l"/>
              <a:t>‹#›</a:t>
            </a:fld>
            <a:endParaRPr lang="en-US" sz="1300" b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00825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3962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pPr/>
              <a:t>May 24, 2018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872930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295505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300" b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805" r:id="rId2"/>
    <p:sldLayoutId id="2147483775" r:id="rId3"/>
    <p:sldLayoutId id="2147483787" r:id="rId4"/>
    <p:sldLayoutId id="2147483788" r:id="rId5"/>
    <p:sldLayoutId id="2147483777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ransition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69913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21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69963" indent="-223838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4"/>
              <p:cNvSpPr>
                <a:spLocks/>
              </p:cNvSpPr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5"/>
              <p:cNvSpPr>
                <a:spLocks/>
              </p:cNvSpPr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6"/>
              <p:cNvSpPr>
                <a:spLocks/>
              </p:cNvSpPr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7"/>
              <p:cNvSpPr>
                <a:spLocks/>
              </p:cNvSpPr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9"/>
              <p:cNvSpPr>
                <a:spLocks/>
              </p:cNvSpPr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0"/>
              <p:cNvSpPr>
                <a:spLocks/>
              </p:cNvSpPr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2"/>
              <p:cNvSpPr>
                <a:spLocks/>
              </p:cNvSpPr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3"/>
              <p:cNvSpPr>
                <a:spLocks/>
              </p:cNvSpPr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4"/>
              <p:cNvSpPr>
                <a:spLocks/>
              </p:cNvSpPr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5"/>
              <p:cNvSpPr>
                <a:spLocks/>
              </p:cNvSpPr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6"/>
              <p:cNvSpPr>
                <a:spLocks/>
              </p:cNvSpPr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9"/>
              <p:cNvSpPr>
                <a:spLocks/>
              </p:cNvSpPr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0"/>
              <p:cNvSpPr>
                <a:spLocks/>
              </p:cNvSpPr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1"/>
              <p:cNvSpPr>
                <a:spLocks/>
              </p:cNvSpPr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5"/>
              <p:cNvSpPr>
                <a:spLocks/>
              </p:cNvSpPr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6"/>
              <p:cNvSpPr>
                <a:spLocks/>
              </p:cNvSpPr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9"/>
              <p:cNvSpPr>
                <a:spLocks/>
              </p:cNvSpPr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40"/>
              <p:cNvSpPr>
                <a:spLocks/>
              </p:cNvSpPr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42"/>
              <p:cNvSpPr>
                <a:spLocks/>
              </p:cNvSpPr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5"/>
              <p:cNvSpPr>
                <a:spLocks/>
              </p:cNvSpPr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hyperlink" Target="https://play.google.com/store/apps/details?id=com.softwaresunleashed.do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gif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Sudhanshu Gupta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1371" y="1052032"/>
            <a:ext cx="7294376" cy="1716568"/>
          </a:xfrm>
        </p:spPr>
        <p:txBody>
          <a:bodyPr/>
          <a:lstStyle/>
          <a:p>
            <a:pPr algn="r"/>
            <a:r>
              <a:rPr lang="en-US" dirty="0"/>
              <a:t>D.O.G.</a:t>
            </a:r>
            <a:br>
              <a:rPr lang="en-US" dirty="0"/>
            </a:br>
            <a:r>
              <a:rPr lang="en-US" dirty="0"/>
              <a:t>Debug On the Go</a:t>
            </a:r>
          </a:p>
        </p:txBody>
      </p:sp>
    </p:spTree>
    <p:extLst>
      <p:ext uri="{BB962C8B-B14F-4D97-AF65-F5344CB8AC3E}">
        <p14:creationId xmlns:p14="http://schemas.microsoft.com/office/powerpoint/2010/main" val="40416553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 - Dump File Format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ED66F3-BA3C-47E6-A306-8BE943406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765" y="3982456"/>
            <a:ext cx="2724150" cy="1362075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63B3F7-3EB6-4668-A1E4-F1E8F4A3A96E}"/>
              </a:ext>
            </a:extLst>
          </p:cNvPr>
          <p:cNvSpPr txBox="1"/>
          <p:nvPr/>
        </p:nvSpPr>
        <p:spPr>
          <a:xfrm>
            <a:off x="1398548" y="1665868"/>
            <a:ext cx="4240252" cy="170725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&lt;</a:t>
            </a:r>
            <a:r>
              <a:rPr lang="en-US" sz="2200" dirty="0" err="1">
                <a:solidFill>
                  <a:schemeClr val="tx1"/>
                </a:solidFill>
              </a:rPr>
              <a:t>reg_address</a:t>
            </a:r>
            <a:r>
              <a:rPr lang="en-US" sz="2200" dirty="0">
                <a:solidFill>
                  <a:schemeClr val="tx1"/>
                </a:solidFill>
              </a:rPr>
              <a:t>&gt; , &lt;</a:t>
            </a:r>
            <a:r>
              <a:rPr lang="en-US" sz="2200" dirty="0" err="1">
                <a:solidFill>
                  <a:schemeClr val="tx1"/>
                </a:solidFill>
              </a:rPr>
              <a:t>reg_value</a:t>
            </a:r>
            <a:r>
              <a:rPr lang="en-US" sz="2200" dirty="0">
                <a:solidFill>
                  <a:schemeClr val="tx1"/>
                </a:solidFill>
              </a:rPr>
              <a:t>&gt; \n</a:t>
            </a:r>
          </a:p>
          <a:p>
            <a:r>
              <a:rPr lang="en-US" sz="2200" dirty="0"/>
              <a:t>…</a:t>
            </a:r>
          </a:p>
          <a:p>
            <a:r>
              <a:rPr lang="en-US" sz="2200" dirty="0">
                <a:solidFill>
                  <a:schemeClr val="tx1"/>
                </a:solidFill>
              </a:rPr>
              <a:t>…</a:t>
            </a:r>
          </a:p>
          <a:p>
            <a:r>
              <a:rPr lang="en-US" sz="2200" dirty="0"/>
              <a:t>&lt;</a:t>
            </a:r>
            <a:r>
              <a:rPr lang="en-US" sz="2200" dirty="0" err="1"/>
              <a:t>reg_address</a:t>
            </a:r>
            <a:r>
              <a:rPr lang="en-US" sz="2200" dirty="0"/>
              <a:t>&gt; , &lt;</a:t>
            </a:r>
            <a:r>
              <a:rPr lang="en-US" sz="2200" dirty="0" err="1"/>
              <a:t>reg_value</a:t>
            </a:r>
            <a:r>
              <a:rPr lang="en-US" sz="2200" dirty="0"/>
              <a:t>&gt; \n</a:t>
            </a:r>
          </a:p>
          <a:p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8B4F0-7B2B-4E2B-87AF-053D2A579703}"/>
              </a:ext>
            </a:extLst>
          </p:cNvPr>
          <p:cNvSpPr txBox="1"/>
          <p:nvPr/>
        </p:nvSpPr>
        <p:spPr>
          <a:xfrm>
            <a:off x="8006080" y="3403971"/>
            <a:ext cx="2255520" cy="314589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Sample Dump File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07765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 - Sneak Preview / Snapshots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472E5E-6525-45AF-9E67-922DA45F4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" y="1053201"/>
            <a:ext cx="3043785" cy="4064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3C091B-3CDE-4634-8C0F-6A4B2938B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649" y="2418080"/>
            <a:ext cx="3374866" cy="406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2BFDD4-4801-4536-AF97-7D3DED9D6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398" y="1040187"/>
            <a:ext cx="3054704" cy="35927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53D182-5650-42FB-8537-A2CFE87CE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0608" y="2646095"/>
            <a:ext cx="3306810" cy="397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9237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Image result for oh yes its free">
            <a:extLst>
              <a:ext uri="{FF2B5EF4-FFF2-40B4-BE49-F238E27FC236}">
                <a16:creationId xmlns:a16="http://schemas.microsoft.com/office/drawing/2014/main" id="{AAED8AF4-381E-4EE9-AC7B-C514BCDC2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830" y="85671"/>
            <a:ext cx="56769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Presence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9218" name="Picture 2" descr="Image result for google play store">
            <a:extLst>
              <a:ext uri="{FF2B5EF4-FFF2-40B4-BE49-F238E27FC236}">
                <a16:creationId xmlns:a16="http://schemas.microsoft.com/office/drawing/2014/main" id="{C601B087-EA6A-4BD1-9DA1-1F45430F6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72" y="3432480"/>
            <a:ext cx="6879297" cy="203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4"/>
            <a:extLst>
              <a:ext uri="{FF2B5EF4-FFF2-40B4-BE49-F238E27FC236}">
                <a16:creationId xmlns:a16="http://schemas.microsoft.com/office/drawing/2014/main" id="{0077D639-4F38-4B30-BBD8-E48001AF0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08" y="1157665"/>
            <a:ext cx="2322244" cy="23222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DE0737-1550-4305-8C89-25B831975559}"/>
              </a:ext>
            </a:extLst>
          </p:cNvPr>
          <p:cNvSpPr/>
          <p:nvPr/>
        </p:nvSpPr>
        <p:spPr>
          <a:xfrm>
            <a:off x="2723710" y="5750347"/>
            <a:ext cx="93400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https://play.google.com/store/apps/details?id=com.softwaresunleashed.dog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591982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Image result for question and answer images">
            <a:extLst>
              <a:ext uri="{FF2B5EF4-FFF2-40B4-BE49-F238E27FC236}">
                <a16:creationId xmlns:a16="http://schemas.microsoft.com/office/drawing/2014/main" id="{479746B2-73C8-4E00-A47D-9DA0C83F2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080" y="280289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23360" y="1183501"/>
            <a:ext cx="3901440" cy="4161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/>
              <a:t>Demo</a:t>
            </a:r>
          </a:p>
          <a:p>
            <a:pPr marL="0" indent="0" algn="ctr">
              <a:buNone/>
            </a:pPr>
            <a:r>
              <a:rPr lang="en-US" sz="4800" b="1" dirty="0"/>
              <a:t> </a:t>
            </a:r>
          </a:p>
          <a:p>
            <a:pPr marL="0" indent="0" algn="ctr">
              <a:buNone/>
            </a:pPr>
            <a:r>
              <a:rPr lang="en-US" sz="4800" b="1" dirty="0"/>
              <a:t>&amp; </a:t>
            </a:r>
          </a:p>
          <a:p>
            <a:pPr marL="0" indent="0" algn="ctr">
              <a:buNone/>
            </a:pPr>
            <a:endParaRPr lang="en-US" sz="4800" b="1" dirty="0"/>
          </a:p>
          <a:p>
            <a:pPr marL="0" indent="0" algn="ctr">
              <a:buNone/>
            </a:pPr>
            <a:r>
              <a:rPr lang="en-US" sz="4800" b="1" dirty="0" err="1"/>
              <a:t>QnA</a:t>
            </a:r>
            <a:endParaRPr lang="en-US" sz="48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13127955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Before We Begin …Answer few questions</a:t>
            </a:r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AE3FD23D-E599-4569-9607-D101E35BC0BA}"/>
              </a:ext>
            </a:extLst>
          </p:cNvPr>
          <p:cNvSpPr/>
          <p:nvPr/>
        </p:nvSpPr>
        <p:spPr>
          <a:xfrm>
            <a:off x="701040" y="1866928"/>
            <a:ext cx="4307840" cy="2418080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you use your mobile to shop cloths / grocery ?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E0DA364D-A1E5-4C78-8082-C6116F84FF5D}"/>
              </a:ext>
            </a:extLst>
          </p:cNvPr>
          <p:cNvSpPr/>
          <p:nvPr/>
        </p:nvSpPr>
        <p:spPr>
          <a:xfrm>
            <a:off x="7359651" y="1435497"/>
            <a:ext cx="4307840" cy="2418080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you use your mobile to book your favorite meal?</a:t>
            </a:r>
          </a:p>
        </p:txBody>
      </p:sp>
      <p:pic>
        <p:nvPicPr>
          <p:cNvPr id="2050" name="Picture 2" descr="Image result for oh yes! images">
            <a:extLst>
              <a:ext uri="{FF2B5EF4-FFF2-40B4-BE49-F238E27FC236}">
                <a16:creationId xmlns:a16="http://schemas.microsoft.com/office/drawing/2014/main" id="{3A2C895D-2438-413F-9A31-2425C096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79363">
            <a:off x="2555240" y="3620077"/>
            <a:ext cx="1667739" cy="87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oh yes! images">
            <a:extLst>
              <a:ext uri="{FF2B5EF4-FFF2-40B4-BE49-F238E27FC236}">
                <a16:creationId xmlns:a16="http://schemas.microsoft.com/office/drawing/2014/main" id="{C4F9DAEE-1CCD-4C2D-8456-1C85EF4F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79363">
            <a:off x="9621394" y="3143188"/>
            <a:ext cx="1667739" cy="87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8">
            <a:extLst>
              <a:ext uri="{FF2B5EF4-FFF2-40B4-BE49-F238E27FC236}">
                <a16:creationId xmlns:a16="http://schemas.microsoft.com/office/drawing/2014/main" id="{E00A2B10-4604-4CE0-827A-3EE442CBB2C6}"/>
              </a:ext>
            </a:extLst>
          </p:cNvPr>
          <p:cNvSpPr/>
          <p:nvPr/>
        </p:nvSpPr>
        <p:spPr>
          <a:xfrm>
            <a:off x="4572104" y="4059628"/>
            <a:ext cx="4307840" cy="2418080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you use your mobile to update yourself to latest news ?</a:t>
            </a:r>
          </a:p>
        </p:txBody>
      </p:sp>
      <p:pic>
        <p:nvPicPr>
          <p:cNvPr id="2054" name="Picture 6" descr="Image result for oh yes! images">
            <a:extLst>
              <a:ext uri="{FF2B5EF4-FFF2-40B4-BE49-F238E27FC236}">
                <a16:creationId xmlns:a16="http://schemas.microsoft.com/office/drawing/2014/main" id="{FB576B75-8591-47E7-8369-76D92A89C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034" y="4775204"/>
            <a:ext cx="1677646" cy="185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6038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One Last Question…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AE3FD23D-E599-4569-9607-D101E35BC0BA}"/>
              </a:ext>
            </a:extLst>
          </p:cNvPr>
          <p:cNvSpPr/>
          <p:nvPr/>
        </p:nvSpPr>
        <p:spPr>
          <a:xfrm>
            <a:off x="701040" y="1866928"/>
            <a:ext cx="6685280" cy="2806672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you ever Debug your code on mobile???</a:t>
            </a:r>
          </a:p>
        </p:txBody>
      </p:sp>
      <p:pic>
        <p:nvPicPr>
          <p:cNvPr id="3074" name="Picture 2" descr="Image result for guy is crazy images">
            <a:extLst>
              <a:ext uri="{FF2B5EF4-FFF2-40B4-BE49-F238E27FC236}">
                <a16:creationId xmlns:a16="http://schemas.microsoft.com/office/drawing/2014/main" id="{710F5CDF-87CC-4C6B-A84C-2144116B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240" y="1484366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802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6" name="Picture 4" descr="Image result for Hell No">
            <a:extLst>
              <a:ext uri="{FF2B5EF4-FFF2-40B4-BE49-F238E27FC236}">
                <a16:creationId xmlns:a16="http://schemas.microsoft.com/office/drawing/2014/main" id="{AFB8DA3F-13B4-4764-AA39-B9B735240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380" y="599441"/>
            <a:ext cx="6771220" cy="568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56735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What if this was possible??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7170" name="Picture 2" descr="Image result for sounds like a dream">
            <a:extLst>
              <a:ext uri="{FF2B5EF4-FFF2-40B4-BE49-F238E27FC236}">
                <a16:creationId xmlns:a16="http://schemas.microsoft.com/office/drawing/2014/main" id="{1633FA3A-9188-4F0A-B178-1EEDB34EC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40" y="1266032"/>
            <a:ext cx="4828309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200978-272F-4DAD-8B8B-3AB1EE650818}"/>
              </a:ext>
            </a:extLst>
          </p:cNvPr>
          <p:cNvSpPr/>
          <p:nvPr/>
        </p:nvSpPr>
        <p:spPr>
          <a:xfrm rot="19980828">
            <a:off x="3830541" y="3545820"/>
            <a:ext cx="314171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D.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O.G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172" name="Picture 4" descr="Image result for dream watcher cartoons">
            <a:extLst>
              <a:ext uri="{FF2B5EF4-FFF2-40B4-BE49-F238E27FC236}">
                <a16:creationId xmlns:a16="http://schemas.microsoft.com/office/drawing/2014/main" id="{F8302DA5-22BD-4BAF-9209-6FBCF0C3D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40" y="1456532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28618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aka Debug On the Go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4FA1BB-6C21-4FCC-B14E-467609D88F5C}"/>
              </a:ext>
            </a:extLst>
          </p:cNvPr>
          <p:cNvSpPr/>
          <p:nvPr/>
        </p:nvSpPr>
        <p:spPr>
          <a:xfrm>
            <a:off x="701040" y="1409115"/>
            <a:ext cx="112166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D.O.G is an innovative “new” concept that will change the way developers debug their systems under test.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light-weight , no frills Debug tool, which just suffices its purpose.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more use of bulky software.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Provides an in-depth Health-card of your DUT.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Analyzes contents of special debug registers.</a:t>
            </a:r>
          </a:p>
        </p:txBody>
      </p:sp>
    </p:spTree>
    <p:extLst>
      <p:ext uri="{BB962C8B-B14F-4D97-AF65-F5344CB8AC3E}">
        <p14:creationId xmlns:p14="http://schemas.microsoft.com/office/powerpoint/2010/main" val="19938160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Pros &amp; Cons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EB74A4-1C24-4556-B489-02903E240401}"/>
              </a:ext>
            </a:extLst>
          </p:cNvPr>
          <p:cNvSpPr/>
          <p:nvPr/>
        </p:nvSpPr>
        <p:spPr>
          <a:xfrm>
            <a:off x="941506" y="1537454"/>
            <a:ext cx="985401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Ease of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Readily available to everyone (Google </a:t>
            </a:r>
            <a:r>
              <a:rPr lang="en-US" sz="1600" b="1" dirty="0" err="1"/>
              <a:t>Playstore</a:t>
            </a:r>
            <a:r>
              <a:rPr lang="en-US" sz="16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Not-so-complex UI.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Auto App update. (No need to manually update software like in CodeWarrior)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Easy Expansion to new NPIs. (Single line code addition and Code compilation needed)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Handles the corner case Registers, that are _NOT_ handled in CodeWarrior’s register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3164CE-F1A4-4DD7-891F-C2D398A5C16E}"/>
              </a:ext>
            </a:extLst>
          </p:cNvPr>
          <p:cNvSpPr/>
          <p:nvPr/>
        </p:nvSpPr>
        <p:spPr>
          <a:xfrm>
            <a:off x="941506" y="3945374"/>
            <a:ext cx="58336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Available only for Android devices as of now.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Human nature not accustomed to working on Phone ;-)</a:t>
            </a:r>
          </a:p>
        </p:txBody>
      </p:sp>
    </p:spTree>
    <p:extLst>
      <p:ext uri="{BB962C8B-B14F-4D97-AF65-F5344CB8AC3E}">
        <p14:creationId xmlns:p14="http://schemas.microsoft.com/office/powerpoint/2010/main" val="241218659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CD7F4B-3B83-4424-A1BC-E7635C2D9F65}"/>
              </a:ext>
            </a:extLst>
          </p:cNvPr>
          <p:cNvSpPr/>
          <p:nvPr/>
        </p:nvSpPr>
        <p:spPr>
          <a:xfrm>
            <a:off x="730249" y="1538070"/>
            <a:ext cx="1477982" cy="380646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Architecture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57A75F-24ED-4AC5-B370-BFE2F2A9654D}"/>
              </a:ext>
            </a:extLst>
          </p:cNvPr>
          <p:cNvGrpSpPr/>
          <p:nvPr/>
        </p:nvGrpSpPr>
        <p:grpSpPr>
          <a:xfrm>
            <a:off x="1016298" y="1859280"/>
            <a:ext cx="1234440" cy="1339586"/>
            <a:chOff x="1016298" y="1859280"/>
            <a:chExt cx="1234440" cy="1339586"/>
          </a:xfrm>
        </p:grpSpPr>
        <p:pic>
          <p:nvPicPr>
            <p:cNvPr id="11266" name="Picture 2" descr="Image result for database images">
              <a:extLst>
                <a:ext uri="{FF2B5EF4-FFF2-40B4-BE49-F238E27FC236}">
                  <a16:creationId xmlns:a16="http://schemas.microsoft.com/office/drawing/2014/main" id="{09816789-38B2-48E3-94A0-3B2E5D3118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298" y="1859280"/>
              <a:ext cx="1029671" cy="113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945BF3F-35D7-4EEC-8287-60B788A2B3EE}"/>
                </a:ext>
              </a:extLst>
            </p:cNvPr>
            <p:cNvSpPr txBox="1"/>
            <p:nvPr/>
          </p:nvSpPr>
          <p:spPr>
            <a:xfrm>
              <a:off x="1016298" y="2894066"/>
              <a:ext cx="1234440" cy="304800"/>
            </a:xfrm>
            <a:prstGeom prst="rect">
              <a:avLst/>
            </a:prstGeom>
            <a:noFill/>
          </p:spPr>
          <p:txBody>
            <a:bodyPr wrap="none" lIns="91440" tIns="45720" rIns="91440" rtlCol="0" anchor="t">
              <a:noAutofit/>
            </a:bodyPr>
            <a:lstStyle/>
            <a:p>
              <a:r>
                <a:rPr lang="en-US" sz="1100" b="1" dirty="0">
                  <a:solidFill>
                    <a:schemeClr val="tx1"/>
                  </a:solidFill>
                </a:rPr>
                <a:t>CW NPI DBs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CB4AD9B-92E0-4BD4-8FE7-ED1832F6AF3B}"/>
              </a:ext>
            </a:extLst>
          </p:cNvPr>
          <p:cNvGrpSpPr/>
          <p:nvPr/>
        </p:nvGrpSpPr>
        <p:grpSpPr>
          <a:xfrm>
            <a:off x="863897" y="3726922"/>
            <a:ext cx="1234440" cy="1339586"/>
            <a:chOff x="1016297" y="3401802"/>
            <a:chExt cx="1234440" cy="1339586"/>
          </a:xfrm>
        </p:grpSpPr>
        <p:pic>
          <p:nvPicPr>
            <p:cNvPr id="7" name="Picture 2" descr="Image result for database images">
              <a:extLst>
                <a:ext uri="{FF2B5EF4-FFF2-40B4-BE49-F238E27FC236}">
                  <a16:creationId xmlns:a16="http://schemas.microsoft.com/office/drawing/2014/main" id="{DFF18FAF-E36B-4D76-BE53-26E68073B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681" y="3401802"/>
              <a:ext cx="1029671" cy="113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3F45FD-FC4E-476F-B43E-AD000FDE0872}"/>
                </a:ext>
              </a:extLst>
            </p:cNvPr>
            <p:cNvSpPr txBox="1"/>
            <p:nvPr/>
          </p:nvSpPr>
          <p:spPr>
            <a:xfrm>
              <a:off x="1016297" y="4436588"/>
              <a:ext cx="1234440" cy="304800"/>
            </a:xfrm>
            <a:prstGeom prst="rect">
              <a:avLst/>
            </a:prstGeom>
            <a:noFill/>
          </p:spPr>
          <p:txBody>
            <a:bodyPr wrap="none" lIns="91440" tIns="45720" rIns="91440" rtlCol="0" anchor="t"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Debug Register </a:t>
              </a:r>
            </a:p>
            <a:p>
              <a:pPr algn="ctr"/>
              <a:r>
                <a:rPr lang="en-US" sz="1100" b="1" dirty="0"/>
                <a:t>DB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09F2928-B248-41C3-82F5-E1331E894FF2}"/>
              </a:ext>
            </a:extLst>
          </p:cNvPr>
          <p:cNvSpPr txBox="1"/>
          <p:nvPr/>
        </p:nvSpPr>
        <p:spPr>
          <a:xfrm>
            <a:off x="1259840" y="3015458"/>
            <a:ext cx="375920" cy="62182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+</a:t>
            </a:r>
            <a:endParaRPr lang="en-US" sz="2200" b="1" dirty="0">
              <a:solidFill>
                <a:srgbClr val="00B0F0"/>
              </a:solidFill>
            </a:endParaRPr>
          </a:p>
        </p:txBody>
      </p:sp>
      <p:pic>
        <p:nvPicPr>
          <p:cNvPr id="11268" name="Picture 4" descr="Image result for android studio">
            <a:extLst>
              <a:ext uri="{FF2B5EF4-FFF2-40B4-BE49-F238E27FC236}">
                <a16:creationId xmlns:a16="http://schemas.microsoft.com/office/drawing/2014/main" id="{A66031F9-B4E0-4628-B292-28E998197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001" y="1859280"/>
            <a:ext cx="5141595" cy="300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Image result for android app">
            <a:extLst>
              <a:ext uri="{FF2B5EF4-FFF2-40B4-BE49-F238E27FC236}">
                <a16:creationId xmlns:a16="http://schemas.microsoft.com/office/drawing/2014/main" id="{E469B7F1-8DBC-4F1D-806F-A0216982C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628" y="1909505"/>
            <a:ext cx="3889208" cy="246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6D2BCD25-135E-46F5-B6C5-365CB70CABD6}"/>
              </a:ext>
            </a:extLst>
          </p:cNvPr>
          <p:cNvCxnSpPr>
            <a:stCxn id="9" idx="0"/>
          </p:cNvCxnSpPr>
          <p:nvPr/>
        </p:nvCxnSpPr>
        <p:spPr>
          <a:xfrm rot="16200000" flipH="1">
            <a:off x="3408423" y="-401113"/>
            <a:ext cx="321210" cy="4199577"/>
          </a:xfrm>
          <a:prstGeom prst="curvedConnector4">
            <a:avLst>
              <a:gd name="adj1" fmla="val -115451"/>
              <a:gd name="adj2" fmla="val 9944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7025851F-10B4-4CE2-A3EF-19EB571883FA}"/>
              </a:ext>
            </a:extLst>
          </p:cNvPr>
          <p:cNvCxnSpPr>
            <a:cxnSpLocks/>
            <a:stCxn id="11268" idx="2"/>
            <a:endCxn id="11270" idx="2"/>
          </p:cNvCxnSpPr>
          <p:nvPr/>
        </p:nvCxnSpPr>
        <p:spPr>
          <a:xfrm rot="5400000" flipH="1" flipV="1">
            <a:off x="7340519" y="2121949"/>
            <a:ext cx="486992" cy="4988433"/>
          </a:xfrm>
          <a:prstGeom prst="curvedConnector3">
            <a:avLst>
              <a:gd name="adj1" fmla="val -24096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2" name="Picture 8" descr="Image result for magic images">
            <a:extLst>
              <a:ext uri="{FF2B5EF4-FFF2-40B4-BE49-F238E27FC236}">
                <a16:creationId xmlns:a16="http://schemas.microsoft.com/office/drawing/2014/main" id="{5BDA12C1-CBA4-4D21-8DD3-FF65AA57F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646" y="5344214"/>
            <a:ext cx="1742529" cy="101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DEDFC7-A4CD-480C-9E83-5350B3D03E03}"/>
              </a:ext>
            </a:extLst>
          </p:cNvPr>
          <p:cNvSpPr/>
          <p:nvPr/>
        </p:nvSpPr>
        <p:spPr>
          <a:xfrm>
            <a:off x="9902194" y="1666353"/>
            <a:ext cx="2197097" cy="11206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D.O.G.</a:t>
            </a:r>
          </a:p>
        </p:txBody>
      </p:sp>
    </p:spTree>
    <p:extLst>
      <p:ext uri="{BB962C8B-B14F-4D97-AF65-F5344CB8AC3E}">
        <p14:creationId xmlns:p14="http://schemas.microsoft.com/office/powerpoint/2010/main" val="269108290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892" y="359420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</a:t>
            </a:r>
            <a:r>
              <a:rPr lang="en-US" sz="3200" b="1" dirty="0" err="1"/>
              <a:t>WorkFlow</a:t>
            </a:r>
            <a:endParaRPr lang="en-US" sz="3200" dirty="0"/>
          </a:p>
        </p:txBody>
      </p:sp>
      <p:pic>
        <p:nvPicPr>
          <p:cNvPr id="10246" name="Picture 6" descr="Image result for mobile phone images">
            <a:extLst>
              <a:ext uri="{FF2B5EF4-FFF2-40B4-BE49-F238E27FC236}">
                <a16:creationId xmlns:a16="http://schemas.microsoft.com/office/drawing/2014/main" id="{0E2979FE-BE0B-4650-81A0-6728C6E74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92" y="1168400"/>
            <a:ext cx="1625931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78EEEE-E05B-40E4-8CF9-C60A62D9CC32}"/>
              </a:ext>
            </a:extLst>
          </p:cNvPr>
          <p:cNvSpPr txBox="1"/>
          <p:nvPr/>
        </p:nvSpPr>
        <p:spPr>
          <a:xfrm>
            <a:off x="582675" y="3830638"/>
            <a:ext cx="1380148" cy="41624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Open DOG App</a:t>
            </a:r>
          </a:p>
        </p:txBody>
      </p:sp>
      <p:pic>
        <p:nvPicPr>
          <p:cNvPr id="8" name="Picture 6" descr="Image result for mobile phone images">
            <a:extLst>
              <a:ext uri="{FF2B5EF4-FFF2-40B4-BE49-F238E27FC236}">
                <a16:creationId xmlns:a16="http://schemas.microsoft.com/office/drawing/2014/main" id="{F21FE1C2-FFDC-4EEA-8B33-113C9BBD9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932" y="1173480"/>
            <a:ext cx="1625931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30F79C-1052-4ECA-9278-08CE34FAACA1}"/>
              </a:ext>
            </a:extLst>
          </p:cNvPr>
          <p:cNvSpPr txBox="1"/>
          <p:nvPr/>
        </p:nvSpPr>
        <p:spPr>
          <a:xfrm>
            <a:off x="3061705" y="3830638"/>
            <a:ext cx="1380148" cy="41624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Select NPI DB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1875146-E965-434C-B139-A67668A00C52}"/>
              </a:ext>
            </a:extLst>
          </p:cNvPr>
          <p:cNvSpPr/>
          <p:nvPr/>
        </p:nvSpPr>
        <p:spPr>
          <a:xfrm>
            <a:off x="2164080" y="2397760"/>
            <a:ext cx="447040" cy="18288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6" descr="Image result for mobile phone images">
            <a:extLst>
              <a:ext uri="{FF2B5EF4-FFF2-40B4-BE49-F238E27FC236}">
                <a16:creationId xmlns:a16="http://schemas.microsoft.com/office/drawing/2014/main" id="{3A99BA4F-0045-4DFD-927E-EA1E4D3D0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372" y="1173480"/>
            <a:ext cx="1625931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69151F-0D8E-440B-BA7B-AFFBC3018164}"/>
              </a:ext>
            </a:extLst>
          </p:cNvPr>
          <p:cNvSpPr txBox="1"/>
          <p:nvPr/>
        </p:nvSpPr>
        <p:spPr>
          <a:xfrm>
            <a:off x="5316263" y="3830638"/>
            <a:ext cx="1380148" cy="41624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200" b="1" dirty="0"/>
              <a:t>Choose Dump File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008CBF1-32AA-4B7A-AD4B-68100E330943}"/>
              </a:ext>
            </a:extLst>
          </p:cNvPr>
          <p:cNvSpPr/>
          <p:nvPr/>
        </p:nvSpPr>
        <p:spPr>
          <a:xfrm>
            <a:off x="4541520" y="2397760"/>
            <a:ext cx="447040" cy="18288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AB630F-1D91-4B52-817E-74E20A030825}"/>
              </a:ext>
            </a:extLst>
          </p:cNvPr>
          <p:cNvSpPr/>
          <p:nvPr/>
        </p:nvSpPr>
        <p:spPr>
          <a:xfrm>
            <a:off x="950932" y="2216518"/>
            <a:ext cx="355600" cy="464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08E39C-E784-4AF8-9EB7-17317769F7BA}"/>
              </a:ext>
            </a:extLst>
          </p:cNvPr>
          <p:cNvSpPr/>
          <p:nvPr/>
        </p:nvSpPr>
        <p:spPr>
          <a:xfrm>
            <a:off x="5828537" y="2216517"/>
            <a:ext cx="355600" cy="464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01D8EA-31FB-4755-922C-7D33F677B5E7}"/>
              </a:ext>
            </a:extLst>
          </p:cNvPr>
          <p:cNvSpPr/>
          <p:nvPr/>
        </p:nvSpPr>
        <p:spPr>
          <a:xfrm>
            <a:off x="3460926" y="2216518"/>
            <a:ext cx="355600" cy="464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20" name="Picture 6" descr="Image result for mobile phone images">
            <a:extLst>
              <a:ext uri="{FF2B5EF4-FFF2-40B4-BE49-F238E27FC236}">
                <a16:creationId xmlns:a16="http://schemas.microsoft.com/office/drawing/2014/main" id="{540F08B0-0DA3-4FAE-9B3C-32FD3225E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092" y="1183640"/>
            <a:ext cx="1625931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5D76F54-0B4F-49E0-B324-3CDE98526858}"/>
              </a:ext>
            </a:extLst>
          </p:cNvPr>
          <p:cNvSpPr txBox="1"/>
          <p:nvPr/>
        </p:nvSpPr>
        <p:spPr>
          <a:xfrm>
            <a:off x="7475748" y="3804339"/>
            <a:ext cx="1978617" cy="41624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Dump File Analysis Report 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09904C3-1788-452B-8CF4-E94D6CDFCE99}"/>
              </a:ext>
            </a:extLst>
          </p:cNvPr>
          <p:cNvSpPr/>
          <p:nvPr/>
        </p:nvSpPr>
        <p:spPr>
          <a:xfrm>
            <a:off x="7000240" y="2407920"/>
            <a:ext cx="447040" cy="18288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1A3090-E5BE-4562-A25A-4E49CD5BCD66}"/>
              </a:ext>
            </a:extLst>
          </p:cNvPr>
          <p:cNvSpPr/>
          <p:nvPr/>
        </p:nvSpPr>
        <p:spPr>
          <a:xfrm>
            <a:off x="8287257" y="2226677"/>
            <a:ext cx="355600" cy="464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9308685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_Master Content Slide">
  <a:themeElements>
    <a:clrScheme name="Custom 42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 FSL Logo Slide">
  <a:themeElements>
    <a:clrScheme name="Custom 43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5a3a747-d21f-491f-b559-719a372e993f">52MFTYTJJKHE-686160917-653</_dlc_DocId>
    <_dlc_DocIdUrl xmlns="e5a3a747-d21f-491f-b559-719a372e993f">
      <Url>https://nxp1.sharepoint.com/sites/dngpm/PMO/Active_NPIs/LS1012A/_layouts/15/DocIdRedir.aspx?ID=52MFTYTJJKHE-686160917-653</Url>
      <Description>52MFTYTJJKHE-686160917-653</Description>
    </_dlc_DocIdUrl>
    <SharedWithUsers xmlns="e5a3a747-d21f-491f-b559-719a372e993f">
      <UserInfo>
        <DisplayName>Cynthia Fu</DisplayName>
        <AccountId>184</AccountId>
        <AccountType/>
      </UserInfo>
      <UserInfo>
        <DisplayName>Mircea Ionita</DisplayName>
        <AccountId>248</AccountId>
        <AccountType/>
      </UserInfo>
      <UserInfo>
        <DisplayName>Bogdan Vlad</DisplayName>
        <AccountId>196</AccountId>
        <AccountType/>
      </UserInfo>
      <UserInfo>
        <DisplayName>George Stefan</DisplayName>
        <AccountId>157</AccountId>
        <AccountType/>
      </UserInfo>
      <UserInfo>
        <DisplayName>Sebastian Grigore</DisplayName>
        <AccountId>186</AccountId>
        <AccountType/>
      </UserInfo>
      <UserInfo>
        <DisplayName>Ravi Kanth Reddy P</DisplayName>
        <AccountId>85</AccountId>
        <AccountType/>
      </UserInfo>
      <UserInfo>
        <DisplayName>Sarat Vetcha</DisplayName>
        <AccountId>86</AccountId>
        <AccountType/>
      </UserInfo>
      <UserInfo>
        <DisplayName>Mircea Pop</DisplayName>
        <AccountId>94</AccountId>
        <AccountType/>
      </UserInfo>
      <UserInfo>
        <DisplayName>Adrienne Suner</DisplayName>
        <AccountId>1368</AccountId>
        <AccountType/>
      </UserInfo>
      <UserInfo>
        <DisplayName>Rajan Gupta</DisplayName>
        <AccountId>21</AccountId>
        <AccountType/>
      </UserInfo>
      <UserInfo>
        <DisplayName>Ruchika Gupta</DisplayName>
        <AccountId>148</AccountId>
        <AccountType/>
      </UserInfo>
      <UserInfo>
        <DisplayName>Jaiprakash Singh</DisplayName>
        <AccountId>225</AccountId>
        <AccountType/>
      </UserInfo>
      <UserInfo>
        <DisplayName>Jaswinder Singh</DisplayName>
        <AccountId>245</AccountId>
        <AccountType/>
      </UserInfo>
      <UserInfo>
        <DisplayName>Varun Sethi</DisplayName>
        <AccountId>192</AccountId>
        <AccountType/>
      </UserInfo>
      <UserInfo>
        <DisplayName>SunilKumar Gupta</DisplayName>
        <AccountId>198</AccountId>
        <AccountType/>
      </UserInfo>
      <UserInfo>
        <DisplayName>Iuliana Bratu</DisplayName>
        <AccountId>256</AccountId>
        <AccountType/>
      </UserInfo>
      <UserInfo>
        <DisplayName>Bogdan Costinescu</DisplayName>
        <AccountId>51</AccountId>
        <AccountType/>
      </UserInfo>
      <UserInfo>
        <DisplayName>Rajan Srivastava</DisplayName>
        <AccountId>254</AccountId>
        <AccountType/>
      </UserInfo>
      <UserInfo>
        <DisplayName>Priyanka Jain</DisplayName>
        <AccountId>595</AccountId>
        <AccountType/>
      </UserInfo>
      <UserInfo>
        <DisplayName>Harninder Rai</DisplayName>
        <AccountId>199</AccountId>
        <AccountType/>
      </UserInfo>
      <UserInfo>
        <DisplayName>Bhaskar U</DisplayName>
        <AccountId>1347</AccountId>
        <AccountType/>
      </UserInfo>
      <UserInfo>
        <DisplayName>Prabhakar Kushwaha</DisplayName>
        <AccountId>601</AccountId>
        <AccountType/>
      </UserInfo>
      <UserInfo>
        <DisplayName>Ashish Kumar</DisplayName>
        <AccountId>328</AccountId>
        <AccountType/>
      </UserInfo>
      <UserInfo>
        <DisplayName>Rajesh Bhagat</DisplayName>
        <AccountId>600</AccountId>
        <AccountType/>
      </UserInfo>
    </SharedWithUsers>
    <Meeting_x0020_Date xmlns="a2f770b2-dfa2-4887-b142-27fb0960f078">2017-05-08T13:03:54+00:00</Meeting_x0020_Dat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830060E7A76D4BAEB9B0B5B7329A24" ma:contentTypeVersion="15" ma:contentTypeDescription="Create a new document." ma:contentTypeScope="" ma:versionID="4d8cec10b937debf156875563de8ceca">
  <xsd:schema xmlns:xsd="http://www.w3.org/2001/XMLSchema" xmlns:xs="http://www.w3.org/2001/XMLSchema" xmlns:p="http://schemas.microsoft.com/office/2006/metadata/properties" xmlns:ns2="a2f770b2-dfa2-4887-b142-27fb0960f078" xmlns:ns3="e5a3a747-d21f-491f-b559-719a372e993f" targetNamespace="http://schemas.microsoft.com/office/2006/metadata/properties" ma:root="true" ma:fieldsID="39aa9910312795ebc3cbcc6d2b474960" ns2:_="" ns3:_="">
    <xsd:import namespace="a2f770b2-dfa2-4887-b142-27fb0960f078"/>
    <xsd:import namespace="e5a3a747-d21f-491f-b559-719a372e993f"/>
    <xsd:element name="properties">
      <xsd:complexType>
        <xsd:sequence>
          <xsd:element name="documentManagement">
            <xsd:complexType>
              <xsd:all>
                <xsd:element ref="ns2:Meeting_x0020_Date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f770b2-dfa2-4887-b142-27fb0960f078" elementFormDefault="qualified">
    <xsd:import namespace="http://schemas.microsoft.com/office/2006/documentManagement/types"/>
    <xsd:import namespace="http://schemas.microsoft.com/office/infopath/2007/PartnerControls"/>
    <xsd:element name="Meeting_x0020_Date" ma:index="6" ma:displayName="Meeting Date" ma:default="[today]" ma:format="DateOnly" ma:internalName="Meeting_x0020_Date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a3a747-d21f-491f-b559-719a372e993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4" nillable="true" ma:displayName="Last Shared By Time" ma:description="" ma:format="DateTime" ma:internalName="LastSharedByTime" ma:readOnly="true">
      <xsd:simpleType>
        <xsd:restriction base="dms:DateTime"/>
      </xsd:simpleType>
    </xsd:element>
    <xsd:element name="_dlc_DocId" ma:index="1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D23866-845B-4BD2-A441-572A2E164D66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a2f770b2-dfa2-4887-b142-27fb0960f078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e5a3a747-d21f-491f-b559-719a372e993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D975BC3-FD94-4279-BEC4-6FA33B23ABCF}">
  <ds:schemaRefs>
    <ds:schemaRef ds:uri="a2f770b2-dfa2-4887-b142-27fb0960f078"/>
    <ds:schemaRef ds:uri="e5a3a747-d21f-491f-b559-719a372e993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9A0E0BA-4C2A-440E-B218-2F3845E4EC86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5183EDC3-6F2E-4A31-8B5C-907F834989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3096</TotalTime>
  <Words>357</Words>
  <Application>Microsoft Office PowerPoint</Application>
  <PresentationFormat>Widescreen</PresentationFormat>
  <Paragraphs>61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Wingdings</vt:lpstr>
      <vt:lpstr>0_Master Content Slide</vt:lpstr>
      <vt:lpstr>10_ FSL Logo Slide</vt:lpstr>
      <vt:lpstr>D.O.G. Debug On the 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QF-SPI SW weekly report</dc:title>
  <dc:creator>Rajan Srivastava</dc:creator>
  <cp:lastModifiedBy>Sudhanshu Gupta</cp:lastModifiedBy>
  <cp:revision>173</cp:revision>
  <dcterms:modified xsi:type="dcterms:W3CDTF">2018-05-24T05:38:42Z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0x0101005D830060E7A76D4BAEB9B0B5B7329A24</vt:lpwstr>
  </property>
  <property fmtid="{D5CDD505-2E9C-101B-9397-08002B2CF9AE}" pid="3" name="_dlc_DocIdItemGuid">
    <vt:lpwstr>56b8eb72-2164-4a79-921a-d6668ebe48c5</vt:lpwstr>
  </property>
  <property fmtid="{D5CDD505-2E9C-101B-9397-08002B2CF9AE}" pid="4" name="_dlc_policyId">
    <vt:lpwstr>0x010100BAE625F80F50314EB81F58F5EDAD5CEB01|-1753897626</vt:lpwstr>
  </property>
  <property fmtid="{D5CDD505-2E9C-101B-9397-08002B2CF9AE}" pid="5" name="ecm_ItemDeleteBlockHolders">
    <vt:lpwstr/>
  </property>
  <property fmtid="{D5CDD505-2E9C-101B-9397-08002B2CF9AE}" pid="6" name="SharedWithUsers">
    <vt:lpwstr/>
  </property>
  <property fmtid="{D5CDD505-2E9C-101B-9397-08002B2CF9AE}" pid="7" name="_NewReviewCycle">
    <vt:lpwstr/>
  </property>
  <property fmtid="{D5CDD505-2E9C-101B-9397-08002B2CF9AE}" pid="8" name="ecm_ItemLockHolders">
    <vt:lpwstr/>
  </property>
  <property fmtid="{D5CDD505-2E9C-101B-9397-08002B2CF9AE}" pid="9" name="ItemRetentionFormula">
    <vt:lpwstr>&lt;formula id="Microsoft.Office.RecordsManagement.PolicyFeatures.Expiration.Formula.BuiltIn"&gt;&lt;number&gt;6&lt;/number&gt;&lt;property&gt;Created&lt;/property&gt;&lt;propertyId&gt;8c06beca-0777-48f7-91c7-6da68bc07b69&lt;/propertyId&gt;&lt;period&gt;years&lt;/period&gt;&lt;/formula&gt;</vt:lpwstr>
  </property>
  <property fmtid="{D5CDD505-2E9C-101B-9397-08002B2CF9AE}" pid="10" name="IconOverlay">
    <vt:lpwstr/>
  </property>
  <property fmtid="{D5CDD505-2E9C-101B-9397-08002B2CF9AE}" pid="11" name="ecm_RecordRestrictions">
    <vt:lpwstr/>
  </property>
  <property fmtid="{D5CDD505-2E9C-101B-9397-08002B2CF9AE}" pid="12" name="DRAFT">
    <vt:bool>false</vt:bool>
  </property>
  <property fmtid="{D5CDD505-2E9C-101B-9397-08002B2CF9AE}" pid="13" name="Author">
    <vt:lpwstr>2;#;UserInfo</vt:lpwstr>
  </property>
  <property fmtid="{D5CDD505-2E9C-101B-9397-08002B2CF9AE}" pid="14" name="Order">
    <vt:r8>100</vt:r8>
  </property>
  <property fmtid="{D5CDD505-2E9C-101B-9397-08002B2CF9AE}" pid="15" name="URL">
    <vt:lpwstr/>
  </property>
  <property fmtid="{D5CDD505-2E9C-101B-9397-08002B2CF9AE}" pid="16" name="_ShortcutWebId">
    <vt:lpwstr/>
  </property>
  <property fmtid="{D5CDD505-2E9C-101B-9397-08002B2CF9AE}" pid="17" name="_ShortcutUniqueId">
    <vt:lpwstr/>
  </property>
  <property fmtid="{D5CDD505-2E9C-101B-9397-08002B2CF9AE}" pid="18" name="Modified">
    <vt:filetime>2016-03-09T18:55:09Z</vt:filetime>
  </property>
  <property fmtid="{D5CDD505-2E9C-101B-9397-08002B2CF9AE}" pid="19" name="Editor">
    <vt:lpwstr>2;#;UserInfo</vt:lpwstr>
  </property>
  <property fmtid="{D5CDD505-2E9C-101B-9397-08002B2CF9AE}" pid="20" name="_ShortcutSiteId">
    <vt:lpwstr/>
  </property>
  <property fmtid="{D5CDD505-2E9C-101B-9397-08002B2CF9AE}" pid="21" name="_ShortcutUrl">
    <vt:lpwstr/>
  </property>
  <property fmtid="{D5CDD505-2E9C-101B-9397-08002B2CF9AE}" pid="22" name="Created">
    <vt:filetime>2016-03-09T18:55:01Z</vt:filetime>
  </property>
</Properties>
</file>