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20" r:id="rId3"/>
    <p:sldId id="323" r:id="rId4"/>
    <p:sldId id="324" r:id="rId5"/>
    <p:sldId id="322" r:id="rId6"/>
    <p:sldId id="321" r:id="rId7"/>
    <p:sldId id="310" r:id="rId8"/>
    <p:sldId id="311" r:id="rId9"/>
    <p:sldId id="313" r:id="rId10"/>
    <p:sldId id="312" r:id="rId11"/>
    <p:sldId id="314" r:id="rId12"/>
    <p:sldId id="315" r:id="rId13"/>
    <p:sldId id="316" r:id="rId14"/>
    <p:sldId id="317" r:id="rId15"/>
    <p:sldId id="318" r:id="rId16"/>
    <p:sldId id="31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91" y="1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Gupta" userId="aa9ef67b-ba4d-46dd-8732-f34a389a0c49" providerId="ADAL" clId="{A44CE96F-0135-44AD-8632-B6C4DF76594B}"/>
    <pc:docChg chg="custSel modSld">
      <pc:chgData name="Sudhanshu Gupta" userId="aa9ef67b-ba4d-46dd-8732-f34a389a0c49" providerId="ADAL" clId="{A44CE96F-0135-44AD-8632-B6C4DF76594B}" dt="2018-09-08T13:55:05.741" v="251" actId="20577"/>
      <pc:docMkLst>
        <pc:docMk/>
      </pc:docMkLst>
      <pc:sldChg chg="modSp">
        <pc:chgData name="Sudhanshu Gupta" userId="aa9ef67b-ba4d-46dd-8732-f34a389a0c49" providerId="ADAL" clId="{A44CE96F-0135-44AD-8632-B6C4DF76594B}" dt="2018-09-08T13:52:00.140" v="15" actId="20577"/>
        <pc:sldMkLst>
          <pc:docMk/>
          <pc:sldMk cId="2808920126" sldId="265"/>
        </pc:sldMkLst>
        <pc:spChg chg="mod">
          <ac:chgData name="Sudhanshu Gupta" userId="aa9ef67b-ba4d-46dd-8732-f34a389a0c49" providerId="ADAL" clId="{A44CE96F-0135-44AD-8632-B6C4DF76594B}" dt="2018-09-08T13:52:00.140" v="15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modSp">
        <pc:chgData name="Sudhanshu Gupta" userId="aa9ef67b-ba4d-46dd-8732-f34a389a0c49" providerId="ADAL" clId="{A44CE96F-0135-44AD-8632-B6C4DF76594B}" dt="2018-09-08T13:52:44.432" v="86" actId="20577"/>
        <pc:sldMkLst>
          <pc:docMk/>
          <pc:sldMk cId="3872994788" sldId="320"/>
        </pc:sldMkLst>
        <pc:spChg chg="mod">
          <ac:chgData name="Sudhanshu Gupta" userId="aa9ef67b-ba4d-46dd-8732-f34a389a0c49" providerId="ADAL" clId="{A44CE96F-0135-44AD-8632-B6C4DF76594B}" dt="2018-09-08T13:52:33.317" v="55" actId="20577"/>
          <ac:spMkLst>
            <pc:docMk/>
            <pc:sldMk cId="3872994788" sldId="320"/>
            <ac:spMk id="13" creationId="{00000000-0000-0000-0000-000000000000}"/>
          </ac:spMkLst>
        </pc:spChg>
        <pc:spChg chg="mod">
          <ac:chgData name="Sudhanshu Gupta" userId="aa9ef67b-ba4d-46dd-8732-f34a389a0c49" providerId="ADAL" clId="{A44CE96F-0135-44AD-8632-B6C4DF76594B}" dt="2018-09-08T13:52:44.432" v="86" actId="20577"/>
          <ac:spMkLst>
            <pc:docMk/>
            <pc:sldMk cId="3872994788" sldId="320"/>
            <ac:spMk id="14" creationId="{00000000-0000-0000-0000-000000000000}"/>
          </ac:spMkLst>
        </pc:spChg>
      </pc:sldChg>
      <pc:sldChg chg="modSp">
        <pc:chgData name="Sudhanshu Gupta" userId="aa9ef67b-ba4d-46dd-8732-f34a389a0c49" providerId="ADAL" clId="{A44CE96F-0135-44AD-8632-B6C4DF76594B}" dt="2018-09-08T13:55:05.741" v="251" actId="20577"/>
        <pc:sldMkLst>
          <pc:docMk/>
          <pc:sldMk cId="1325165997" sldId="323"/>
        </pc:sldMkLst>
        <pc:spChg chg="mod">
          <ac:chgData name="Sudhanshu Gupta" userId="aa9ef67b-ba4d-46dd-8732-f34a389a0c49" providerId="ADAL" clId="{A44CE96F-0135-44AD-8632-B6C4DF76594B}" dt="2018-09-08T13:55:05.741" v="251" actId="20577"/>
          <ac:spMkLst>
            <pc:docMk/>
            <pc:sldMk cId="1325165997" sldId="323"/>
            <ac:spMk id="1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OSS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IoT &amp; ML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Presenter | 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TBU – To be updated at the end</a:t>
            </a:r>
          </a:p>
        </p:txBody>
      </p:sp>
    </p:spTree>
    <p:extLst>
      <p:ext uri="{BB962C8B-B14F-4D97-AF65-F5344CB8AC3E}">
        <p14:creationId xmlns:p14="http://schemas.microsoft.com/office/powerpoint/2010/main" val="38729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Humans, are naturally good at recognition. (Early in life a baby starts recognizing her mother’s voice and face)</a:t>
            </a:r>
          </a:p>
          <a:p>
            <a:r>
              <a:rPr lang="en-US" dirty="0"/>
              <a:t>Machines, on the other hand, are very fast &amp; powerful in processing data-intensive.</a:t>
            </a:r>
          </a:p>
          <a:p>
            <a:r>
              <a:rPr lang="en-US" dirty="0"/>
              <a:t>Human performance deteriorates over time, when working without a break. (Machines can keep doing the same task repeatedly, with same efficiency, without getting exhausted)</a:t>
            </a:r>
          </a:p>
          <a:p>
            <a:endParaRPr lang="en-US" dirty="0"/>
          </a:p>
          <a:p>
            <a:r>
              <a:rPr lang="en-US" dirty="0"/>
              <a:t>Only limitation Machines have is “Poor Recognition”.</a:t>
            </a:r>
          </a:p>
          <a:p>
            <a:r>
              <a:rPr lang="en-US" dirty="0"/>
              <a:t>Hence the need to train machines, to perform better than humans, arises.</a:t>
            </a:r>
          </a:p>
        </p:txBody>
      </p:sp>
    </p:spTree>
    <p:extLst>
      <p:ext uri="{BB962C8B-B14F-4D97-AF65-F5344CB8AC3E}">
        <p14:creationId xmlns:p14="http://schemas.microsoft.com/office/powerpoint/2010/main" val="13251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Paradigms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Un-Supervised Learning</a:t>
            </a:r>
          </a:p>
          <a:p>
            <a:pPr lvl="1"/>
            <a:r>
              <a:rPr lang="en-US" dirty="0"/>
              <a:t>Clustering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3820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Reference(s)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824EC-F911-44AC-AA6D-2517358709CD}"/>
              </a:ext>
            </a:extLst>
          </p:cNvPr>
          <p:cNvSpPr/>
          <p:nvPr/>
        </p:nvSpPr>
        <p:spPr>
          <a:xfrm>
            <a:off x="1903412" y="1752600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Magazine Open Source For  You (Sep 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of Open Source Software in IoT   [ Aakash </a:t>
            </a:r>
            <a:r>
              <a:rPr lang="en-US" dirty="0" err="1"/>
              <a:t>Beniwal</a:t>
            </a:r>
            <a:r>
              <a:rPr lang="en-US" dirty="0"/>
              <a:t> 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 of Open Source Architecture for IoT  [ Dr. Gopal Krishna </a:t>
            </a:r>
            <a:r>
              <a:rPr lang="en-US" dirty="0" err="1"/>
              <a:t>Behara</a:t>
            </a:r>
            <a:r>
              <a:rPr lang="en-US" dirty="0"/>
              <a:t> &amp; Raju </a:t>
            </a:r>
            <a:r>
              <a:rPr lang="en-US" dirty="0" err="1"/>
              <a:t>Myadam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34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3082</TotalTime>
  <Words>289</Words>
  <Application>Microsoft Office PowerPoint</Application>
  <PresentationFormat>Custom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Digital Blue Tunnel 16x9</vt:lpstr>
      <vt:lpstr>Role Of OSS in IoT &amp; ML</vt:lpstr>
      <vt:lpstr>Table Of Contents</vt:lpstr>
      <vt:lpstr>Need for Machine Learning</vt:lpstr>
      <vt:lpstr>Machine Learning Paradigms</vt:lpstr>
      <vt:lpstr>Reference(s)</vt:lpstr>
      <vt:lpstr>Backup Slides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Sudhanshu Gupta</dc:creator>
  <cp:lastModifiedBy>Sudhanshu Gupta</cp:lastModifiedBy>
  <cp:revision>8</cp:revision>
  <dcterms:created xsi:type="dcterms:W3CDTF">2018-09-06T10:20:29Z</dcterms:created>
  <dcterms:modified xsi:type="dcterms:W3CDTF">2018-09-08T13:55:11Z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