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236" y="240453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ARMv8 </a:t>
            </a:r>
            <a:br>
              <a:rPr lang="en-US" dirty="0"/>
            </a:br>
            <a:r>
              <a:rPr lang="en-US" dirty="0">
                <a:latin typeface="Arial-BoldMT"/>
              </a:rPr>
              <a:t>Core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629" y="5070740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Core Architecture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7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4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58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10407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Arial-BoldMT</vt:lpstr>
      <vt:lpstr>Trebuchet MS</vt:lpstr>
      <vt:lpstr>Wingdings 3</vt:lpstr>
      <vt:lpstr>Facet</vt:lpstr>
      <vt:lpstr>ARMv8  Core 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Gupta Sudhanshu-nxf29631</cp:lastModifiedBy>
  <cp:revision>48</cp:revision>
  <dcterms:created xsi:type="dcterms:W3CDTF">2017-05-12T03:27:09Z</dcterms:created>
  <dcterms:modified xsi:type="dcterms:W3CDTF">2017-05-26T03:12:34Z</dcterms:modified>
</cp:coreProperties>
</file>