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ARMv8 Fundamentals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Architechture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Sudhanshu Gupta</a:t>
            </a:r>
          </a:p>
          <a:p>
            <a:r>
              <a:rPr lang="en-US" dirty="0"/>
              <a:t>BSP</a:t>
            </a:r>
          </a:p>
          <a:p>
            <a:r>
              <a:rPr lang="en-US" dirty="0"/>
              <a:t>DN-SW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Exception Levels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815" y="1090219"/>
            <a:ext cx="62184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In ARMv8, execution occurs at one of four </a:t>
            </a:r>
            <a:r>
              <a:rPr lang="en-US" i="1" dirty="0">
                <a:latin typeface="TimesNewRomanPS-ItalicMT"/>
              </a:rPr>
              <a:t>Exception levels…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	</a:t>
            </a:r>
            <a:r>
              <a:rPr lang="en-US" sz="1200" b="1" dirty="0"/>
              <a:t>EL0 - </a:t>
            </a:r>
            <a:r>
              <a:rPr lang="en-US" sz="1200" dirty="0"/>
              <a:t>Normal user applications.</a:t>
            </a:r>
          </a:p>
          <a:p>
            <a:pPr algn="just"/>
            <a:r>
              <a:rPr lang="en-US" sz="1200" b="1" dirty="0"/>
              <a:t>	EL1 - </a:t>
            </a:r>
            <a:r>
              <a:rPr lang="en-US" sz="1200" dirty="0"/>
              <a:t>Operating system kernel typically described as </a:t>
            </a:r>
            <a:r>
              <a:rPr lang="en-US" sz="1200" i="1" dirty="0"/>
              <a:t>privileged</a:t>
            </a:r>
            <a:r>
              <a:rPr lang="en-US" sz="1200" dirty="0"/>
              <a:t>.</a:t>
            </a:r>
          </a:p>
          <a:p>
            <a:pPr algn="just"/>
            <a:r>
              <a:rPr lang="en-US" sz="1200" b="1" dirty="0"/>
              <a:t>	EL2 - </a:t>
            </a:r>
            <a:r>
              <a:rPr lang="en-US" sz="1200" dirty="0"/>
              <a:t>Hypervisor.</a:t>
            </a:r>
          </a:p>
          <a:p>
            <a:pPr algn="just"/>
            <a:r>
              <a:rPr lang="en-US" sz="1200" b="1" dirty="0"/>
              <a:t>	EL3 - </a:t>
            </a:r>
            <a:r>
              <a:rPr lang="en-US" sz="1200" dirty="0"/>
              <a:t>Low-level firmware, including the Secure Monitor.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95" y="3084635"/>
            <a:ext cx="5250978" cy="3380922"/>
          </a:xfrm>
          <a:prstGeom prst="rect">
            <a:avLst/>
          </a:prstGeom>
        </p:spPr>
      </p:pic>
      <p:sp>
        <p:nvSpPr>
          <p:cNvPr id="8" name="Rectangle: Rounded Corners 7"/>
          <p:cNvSpPr/>
          <p:nvPr/>
        </p:nvSpPr>
        <p:spPr>
          <a:xfrm>
            <a:off x="7477858" y="4958861"/>
            <a:ext cx="3596054" cy="173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TimesNewRomanPSMT"/>
              </a:rPr>
              <a:t>An application ,  Kernel of an operating system or a Hypervisor, each execute in their respective Exception level. </a:t>
            </a:r>
          </a:p>
          <a:p>
            <a:pPr algn="just"/>
            <a:endParaRPr lang="en-US" sz="1200" dirty="0">
              <a:latin typeface="TimesNewRomanPSMT"/>
            </a:endParaRPr>
          </a:p>
          <a:p>
            <a:pPr algn="just"/>
            <a:r>
              <a:rPr lang="en-US" sz="1200" dirty="0">
                <a:latin typeface="TimesNewRomanPSMT"/>
              </a:rPr>
              <a:t>An exception to this rule is </a:t>
            </a:r>
            <a:r>
              <a:rPr lang="en-US" sz="1200" b="1" dirty="0">
                <a:latin typeface="TimesNewRomanPSMT"/>
              </a:rPr>
              <a:t>in-kernel hypervisors</a:t>
            </a:r>
          </a:p>
          <a:p>
            <a:pPr algn="just"/>
            <a:r>
              <a:rPr lang="en-US" sz="1200" dirty="0">
                <a:latin typeface="TimesNewRomanPSMT"/>
              </a:rPr>
              <a:t>such as </a:t>
            </a:r>
            <a:r>
              <a:rPr lang="en-US" sz="1200" b="1" dirty="0">
                <a:latin typeface="TimesNewRomanPSMT"/>
              </a:rPr>
              <a:t>KVM</a:t>
            </a:r>
            <a:r>
              <a:rPr lang="en-US" sz="1200" dirty="0">
                <a:latin typeface="TimesNewRomanPSMT"/>
              </a:rPr>
              <a:t>, which operate across </a:t>
            </a:r>
            <a:r>
              <a:rPr lang="en-US" sz="1200" i="1" dirty="0">
                <a:latin typeface="TimesNewRomanPS-ItalicMT"/>
              </a:rPr>
              <a:t>both </a:t>
            </a:r>
            <a:r>
              <a:rPr lang="en-US" sz="1200" b="1" dirty="0">
                <a:latin typeface="TimesNewRomanPSMT"/>
              </a:rPr>
              <a:t>EL2</a:t>
            </a:r>
            <a:r>
              <a:rPr lang="en-US" sz="1200" dirty="0">
                <a:latin typeface="TimesNewRomanPSMT"/>
              </a:rPr>
              <a:t> and </a:t>
            </a:r>
            <a:r>
              <a:rPr lang="en-US" sz="1200" b="1" dirty="0">
                <a:latin typeface="TimesNewRomanPSMT"/>
              </a:rPr>
              <a:t>EL1</a:t>
            </a:r>
            <a:r>
              <a:rPr lang="en-US" sz="1200" dirty="0">
                <a:latin typeface="TimesNewRomanPSMT"/>
              </a:rPr>
              <a:t>.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100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 – Security States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5285" y="892186"/>
            <a:ext cx="7572119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NewRomanPSMT"/>
              </a:rPr>
              <a:t>* ARMv8-A provides two security states:</a:t>
            </a:r>
          </a:p>
          <a:p>
            <a:r>
              <a:rPr lang="en-US" sz="1200" dirty="0">
                <a:latin typeface="TimesNewRomanPSMT"/>
              </a:rPr>
              <a:t> 	* Secure and </a:t>
            </a:r>
          </a:p>
          <a:p>
            <a:r>
              <a:rPr lang="en-US" sz="1200" dirty="0">
                <a:latin typeface="TimesNewRomanPSMT"/>
              </a:rPr>
              <a:t>	* Non-secure (</a:t>
            </a:r>
            <a:r>
              <a:rPr lang="en-US" sz="1200" i="1" dirty="0">
                <a:latin typeface="TimesNewRomanPS-ItalicMT"/>
              </a:rPr>
              <a:t>Normal World)</a:t>
            </a:r>
            <a:r>
              <a:rPr lang="en-US" sz="1200" dirty="0">
                <a:latin typeface="TimesNewRomanPSMT"/>
              </a:rPr>
              <a:t> </a:t>
            </a:r>
          </a:p>
          <a:p>
            <a:endParaRPr lang="en-US" sz="12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This enables an Operating System (OS) to run in parallel with a trusted OS on the same hardware, and provides protection against certain software attacks and hardware attacks. </a:t>
            </a:r>
          </a:p>
          <a:p>
            <a:endParaRPr lang="en-US" sz="12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</a:t>
            </a:r>
            <a:r>
              <a:rPr lang="en-US" sz="1200" b="1" dirty="0">
                <a:latin typeface="TimesNewRomanPSMT"/>
              </a:rPr>
              <a:t>ARM </a:t>
            </a:r>
            <a:r>
              <a:rPr lang="en-US" sz="1200" b="1" dirty="0" err="1">
                <a:latin typeface="TimesNewRomanPSMT"/>
              </a:rPr>
              <a:t>TrustZone</a:t>
            </a:r>
            <a:r>
              <a:rPr lang="en-US" sz="1200" dirty="0">
                <a:latin typeface="TimesNewRomanPSMT"/>
              </a:rPr>
              <a:t> technology enables the system to be partitioned between the Normal and Secure worlds. </a:t>
            </a:r>
          </a:p>
          <a:p>
            <a:endParaRPr lang="en-US" sz="900" dirty="0">
              <a:latin typeface="TimesNewRomanPSMT"/>
            </a:endParaRPr>
          </a:p>
          <a:p>
            <a:r>
              <a:rPr lang="en-US" sz="1200" dirty="0">
                <a:latin typeface="TimesNewRomanPSMT"/>
              </a:rPr>
              <a:t>* ARMv8-A also provides support for </a:t>
            </a:r>
            <a:r>
              <a:rPr lang="en-US" sz="1200" b="1" dirty="0">
                <a:latin typeface="TimesNewRomanPSMT"/>
              </a:rPr>
              <a:t>virtualization</a:t>
            </a:r>
            <a:r>
              <a:rPr lang="en-US" sz="1200" dirty="0">
                <a:latin typeface="TimesNewRomanPSMT"/>
              </a:rPr>
              <a:t>, though only in the Normal world.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NewRomanPSMT"/>
              </a:rPr>
              <a:t>This means that hypervisor, or </a:t>
            </a:r>
            <a:r>
              <a:rPr lang="en-US" sz="1200" b="1" dirty="0">
                <a:latin typeface="TimesNewRomanPSMT"/>
              </a:rPr>
              <a:t>Virtual Machine Manager (VMM) </a:t>
            </a:r>
            <a:r>
              <a:rPr lang="en-US" sz="1200" dirty="0">
                <a:latin typeface="TimesNewRomanPSMT"/>
              </a:rPr>
              <a:t>code can run on the system and</a:t>
            </a:r>
          </a:p>
          <a:p>
            <a:r>
              <a:rPr lang="en-US" sz="1200" b="1" dirty="0">
                <a:latin typeface="TimesNewRomanPSMT"/>
              </a:rPr>
              <a:t>host multiple guest operating systems</a:t>
            </a:r>
            <a:r>
              <a:rPr lang="en-US" sz="1200" dirty="0">
                <a:latin typeface="TimesNewRomanPSMT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65" y="3406868"/>
            <a:ext cx="6133640" cy="322897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229600" y="5389684"/>
            <a:ext cx="2989384" cy="88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atin typeface="TimesNewRomanPSMT"/>
              </a:rPr>
              <a:t>In </a:t>
            </a:r>
            <a:r>
              <a:rPr lang="en-US" sz="1200" b="1" dirty="0">
                <a:solidFill>
                  <a:schemeClr val="tx1"/>
                </a:solidFill>
                <a:latin typeface="TimesNewRomanPSMT"/>
              </a:rPr>
              <a:t>ARMv7-A</a:t>
            </a:r>
            <a:r>
              <a:rPr lang="en-US" sz="1200" dirty="0">
                <a:latin typeface="TimesNewRomanPSMT"/>
              </a:rPr>
              <a:t> architecture, the Secure monitor acts as a gateway for moving between the Normal and Secure worlds.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480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7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Fundamentals of ARMv8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58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4964</TotalTime>
  <Words>116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Arial-BoldMT</vt:lpstr>
      <vt:lpstr>TimesNewRomanPS-ItalicMT</vt:lpstr>
      <vt:lpstr>TimesNewRomanPSMT</vt:lpstr>
      <vt:lpstr>Trebuchet MS</vt:lpstr>
      <vt:lpstr>Wingdings 3</vt:lpstr>
      <vt:lpstr>Facet</vt:lpstr>
      <vt:lpstr>ARMv8 Fundamentals  &amp;  Architechture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15</cp:revision>
  <dcterms:created xsi:type="dcterms:W3CDTF">2017-05-12T03:27:09Z</dcterms:created>
  <dcterms:modified xsi:type="dcterms:W3CDTF">2017-05-15T16:20:43Z</dcterms:modified>
</cp:coreProperties>
</file>