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32"/>
  </p:notesMasterIdLst>
  <p:handoutMasterIdLst>
    <p:handoutMasterId r:id="rId33"/>
  </p:handoutMasterIdLst>
  <p:sldIdLst>
    <p:sldId id="430" r:id="rId7"/>
    <p:sldId id="431" r:id="rId8"/>
    <p:sldId id="443" r:id="rId9"/>
    <p:sldId id="452" r:id="rId10"/>
    <p:sldId id="453" r:id="rId11"/>
    <p:sldId id="448" r:id="rId12"/>
    <p:sldId id="449" r:id="rId13"/>
    <p:sldId id="450" r:id="rId14"/>
    <p:sldId id="451" r:id="rId15"/>
    <p:sldId id="447" r:id="rId16"/>
    <p:sldId id="433" r:id="rId17"/>
    <p:sldId id="432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4" r:id="rId28"/>
    <p:sldId id="445" r:id="rId29"/>
    <p:sldId id="446" r:id="rId30"/>
    <p:sldId id="454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5/7/2018 1:57:06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5/7/2018 1:56:45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7,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xp1.sharepoint.com/sites/dnghwdesign/NPI/Forms/AllItems.aspx?FolderCTID=0x0120000D91B7456C83DA4D8F10B6AA7E9DE6E7&amp;id=/sites/dnghwdesign/NPI/Emulation/Planning/LX2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hyperlink" Target="file:///\\smb.nxdi.us-cdc01.nxp.com\nxf2963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nxp.com/cfp/wiki/ls1028_model1b" TargetMode="External"/><Relationship Id="rId2" Type="http://schemas.openxmlformats.org/officeDocument/2006/relationships/hyperlink" Target="http://trac.nxp.com/cfp/wik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rac.nxp.com/cfp/wiki/ls1028_model2a2" TargetMode="External"/><Relationship Id="rId5" Type="http://schemas.openxmlformats.org/officeDocument/2006/relationships/hyperlink" Target="http://trac.nxp.com/cfp/wiki/ls1028_model2a1" TargetMode="External"/><Relationship Id="rId4" Type="http://schemas.openxmlformats.org/officeDocument/2006/relationships/hyperlink" Target="http://trac.nxp.com/cfp/wiki/ls1028_model1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nditapps.freescale.net/unix-group-ma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nditapps.freescale.net/unix-group-man/#/membe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cb-cdc.nxdi.nxp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cb-cdc.nxdi.nxp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07 May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LS1028A-cfp Training / usage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 Board Allocation for LS1028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8237988" cy="4667249"/>
          </a:xfrm>
        </p:spPr>
        <p:txBody>
          <a:bodyPr>
            <a:normAutofit/>
          </a:bodyPr>
          <a:lstStyle/>
          <a:p>
            <a:r>
              <a:rPr lang="en-US" sz="1600" dirty="0"/>
              <a:t>Following CFPs are allocated to LS1028 project</a:t>
            </a:r>
          </a:p>
          <a:p>
            <a:pPr lvl="1"/>
            <a:r>
              <a:rPr lang="en-US" sz="1600" dirty="0"/>
              <a:t>CFP1 </a:t>
            </a:r>
          </a:p>
          <a:p>
            <a:pPr lvl="1"/>
            <a:r>
              <a:rPr lang="en-US" sz="1600" dirty="0"/>
              <a:t>CFP2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CFP CW TAP Addresses</a:t>
            </a:r>
          </a:p>
          <a:p>
            <a:pPr lvl="1"/>
            <a:r>
              <a:rPr lang="en-US" sz="1600" dirty="0"/>
              <a:t>CFP1: config cc cwtap:10.81.48.3</a:t>
            </a:r>
          </a:p>
          <a:p>
            <a:pPr lvl="1"/>
            <a:r>
              <a:rPr lang="en-US" sz="1600" dirty="0"/>
              <a:t>CFP2: config cc cwtap:10.81.48.22</a:t>
            </a:r>
          </a:p>
        </p:txBody>
      </p:sp>
    </p:spTree>
    <p:extLst>
      <p:ext uri="{BB962C8B-B14F-4D97-AF65-F5344CB8AC3E}">
        <p14:creationId xmlns:p14="http://schemas.microsoft.com/office/powerpoint/2010/main" val="2346495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CFP 1 or CFP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207" y="4562669"/>
            <a:ext cx="11663023" cy="204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[To Login to CFP] – </a:t>
            </a:r>
          </a:p>
          <a:p>
            <a:pPr marL="0" indent="0">
              <a:buNone/>
            </a:pPr>
            <a:r>
              <a:rPr lang="en-US" sz="1600" b="1" i="1" dirty="0"/>
              <a:t>Execute on PHX server shell </a:t>
            </a:r>
            <a:endParaRPr lang="en-US" sz="1600" dirty="0"/>
          </a:p>
          <a:p>
            <a:r>
              <a:rPr lang="en-US" sz="1600" dirty="0"/>
              <a:t>$ cd /</a:t>
            </a:r>
            <a:r>
              <a:rPr lang="en-US" sz="1600" dirty="0" err="1"/>
              <a:t>proj</a:t>
            </a:r>
            <a:r>
              <a:rPr lang="en-US" sz="1600" dirty="0"/>
              <a:t>/</a:t>
            </a:r>
            <a:r>
              <a:rPr lang="en-US" sz="1600" dirty="0" err="1"/>
              <a:t>lsas_soc_emu_verif</a:t>
            </a:r>
            <a:r>
              <a:rPr lang="en-US" sz="1600" dirty="0"/>
              <a:t>/</a:t>
            </a:r>
            <a:r>
              <a:rPr lang="en-US" sz="1600" dirty="0" err="1"/>
              <a:t>cfp</a:t>
            </a:r>
            <a:endParaRPr lang="en-US" sz="1600" dirty="0"/>
          </a:p>
          <a:p>
            <a:r>
              <a:rPr lang="en-US" sz="1600" dirty="0"/>
              <a:t>$ cat </a:t>
            </a:r>
            <a:r>
              <a:rPr lang="en-US" sz="1600" dirty="0" err="1"/>
              <a:t>cfp_system_usage</a:t>
            </a:r>
            <a:endParaRPr lang="en-US" sz="1600" dirty="0"/>
          </a:p>
          <a:p>
            <a:r>
              <a:rPr lang="en-US" sz="1600" dirty="0"/>
              <a:t>$ ./</a:t>
            </a:r>
            <a:r>
              <a:rPr lang="en-US" sz="1600" dirty="0" err="1"/>
              <a:t>cfp_telnet</a:t>
            </a:r>
            <a:r>
              <a:rPr lang="en-US" sz="1600" dirty="0"/>
              <a:t> -u </a:t>
            </a:r>
            <a:r>
              <a:rPr lang="en-US" sz="1600" dirty="0" err="1"/>
              <a:t>Sudhanshu.Gupta</a:t>
            </a:r>
            <a:r>
              <a:rPr lang="en-US" sz="1600" dirty="0"/>
              <a:t> -</a:t>
            </a:r>
            <a:r>
              <a:rPr lang="en-US" sz="1600" dirty="0" err="1"/>
              <a:t>cs</a:t>
            </a:r>
            <a:r>
              <a:rPr lang="en-US" sz="1600" dirty="0"/>
              <a:t> cfp2                       --&gt; Use your </a:t>
            </a:r>
            <a:r>
              <a:rPr lang="en-US" sz="1600" dirty="0" err="1"/>
              <a:t>name.surname</a:t>
            </a:r>
            <a:r>
              <a:rPr lang="en-US" sz="1600" dirty="0"/>
              <a:t> combination to login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95096-742D-4391-AE1C-1295E3A1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10" y="781818"/>
            <a:ext cx="7921690" cy="50690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E04D4C-5454-4DF3-8ADA-2335BAD9901A}"/>
              </a:ext>
            </a:extLst>
          </p:cNvPr>
          <p:cNvSpPr/>
          <p:nvPr/>
        </p:nvSpPr>
        <p:spPr>
          <a:xfrm>
            <a:off x="4270310" y="1235193"/>
            <a:ext cx="5141168" cy="16759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120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Model Command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823F9A-E613-45D1-AF48-AAF9EFC6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0" y="607738"/>
            <a:ext cx="5762770" cy="48752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747" y="5683722"/>
            <a:ext cx="8237988" cy="61465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[CFP Shell] #  ./</a:t>
            </a:r>
            <a:r>
              <a:rPr lang="en-US" sz="1400" dirty="0" err="1"/>
              <a:t>load_fpgas</a:t>
            </a:r>
            <a:r>
              <a:rPr lang="en-US" sz="1400" dirty="0"/>
              <a:t> -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rbf</a:t>
            </a:r>
            <a:r>
              <a:rPr lang="en-US" sz="1400" dirty="0"/>
              <a:t>/ls1028a/</a:t>
            </a:r>
            <a:r>
              <a:rPr lang="en-US" sz="1400" b="1" dirty="0"/>
              <a:t>model1c</a:t>
            </a:r>
            <a:r>
              <a:rPr lang="en-US" sz="1400" dirty="0"/>
              <a:t> -f 2150400 -b 4300800 -c "7" -r 0x61</a:t>
            </a:r>
          </a:p>
          <a:p>
            <a:r>
              <a:rPr lang="en-US" sz="1400" dirty="0"/>
              <a:t>[CFP Shell] #  ./</a:t>
            </a:r>
            <a:r>
              <a:rPr lang="en-US" sz="1400" dirty="0" err="1"/>
              <a:t>load_fpgas</a:t>
            </a:r>
            <a:r>
              <a:rPr lang="en-US" sz="1400" dirty="0"/>
              <a:t> -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rbf</a:t>
            </a:r>
            <a:r>
              <a:rPr lang="en-US" sz="1400" dirty="0"/>
              <a:t>/ls1028a/</a:t>
            </a:r>
            <a:r>
              <a:rPr lang="en-US" sz="1400" b="1" dirty="0"/>
              <a:t>model2a1</a:t>
            </a:r>
            <a:r>
              <a:rPr lang="en-US" sz="1400" dirty="0"/>
              <a:t> -f 2150400 -b 4300800 -c "7 8" -r 0x61</a:t>
            </a:r>
          </a:p>
          <a:p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E1481-7C7B-4D76-B0BF-14A9389C38C7}"/>
              </a:ext>
            </a:extLst>
          </p:cNvPr>
          <p:cNvSpPr/>
          <p:nvPr/>
        </p:nvSpPr>
        <p:spPr>
          <a:xfrm>
            <a:off x="5812971" y="1030655"/>
            <a:ext cx="5141168" cy="154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39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/ </a:t>
            </a:r>
            <a:r>
              <a:rPr lang="en-US" dirty="0" err="1"/>
              <a:t>Init</a:t>
            </a:r>
            <a:r>
              <a:rPr lang="en-US" dirty="0"/>
              <a:t> Model Command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59" y="5226310"/>
            <a:ext cx="8237988" cy="1329603"/>
          </a:xfrm>
        </p:spPr>
        <p:txBody>
          <a:bodyPr>
            <a:normAutofit/>
          </a:bodyPr>
          <a:lstStyle/>
          <a:p>
            <a:r>
              <a:rPr lang="en-US" sz="1600" b="1" dirty="0"/>
              <a:t>[To reset the DUT - if needed]</a:t>
            </a:r>
            <a:endParaRPr lang="en-US" sz="1600" dirty="0"/>
          </a:p>
          <a:p>
            <a:r>
              <a:rPr lang="en-US" sz="1600" dirty="0"/>
              <a:t>[CFP Shell] # ./</a:t>
            </a:r>
            <a:r>
              <a:rPr lang="en-US" sz="1600" dirty="0" err="1"/>
              <a:t>cfp</a:t>
            </a:r>
            <a:r>
              <a:rPr lang="en-US" sz="1600" dirty="0"/>
              <a:t> -r </a:t>
            </a:r>
            <a:r>
              <a:rPr lang="en-US" sz="1600" dirty="0" err="1"/>
              <a:t>dut</a:t>
            </a:r>
            <a:r>
              <a:rPr lang="en-US" sz="1600" dirty="0"/>
              <a:t>                           - to reset board </a:t>
            </a:r>
          </a:p>
          <a:p>
            <a:r>
              <a:rPr lang="en-US" sz="1600" dirty="0"/>
              <a:t>[CFP Shell] # ./</a:t>
            </a:r>
            <a:r>
              <a:rPr lang="en-US" sz="1600" dirty="0" err="1"/>
              <a:t>cfp</a:t>
            </a:r>
            <a:r>
              <a:rPr lang="en-US" sz="1600" dirty="0"/>
              <a:t> -g </a:t>
            </a:r>
            <a:r>
              <a:rPr lang="en-US" sz="1600" dirty="0" err="1"/>
              <a:t>dut</a:t>
            </a:r>
            <a:r>
              <a:rPr lang="en-US" sz="1600" dirty="0"/>
              <a:t>                          - to come out of reset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87DCB-F07A-4E16-981D-F88C76FE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34" y="50148"/>
            <a:ext cx="5893720" cy="5840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88A5B-10EB-459A-AB3C-C97A7AFBB679}"/>
              </a:ext>
            </a:extLst>
          </p:cNvPr>
          <p:cNvSpPr/>
          <p:nvPr/>
        </p:nvSpPr>
        <p:spPr>
          <a:xfrm>
            <a:off x="6131034" y="4491694"/>
            <a:ext cx="5141168" cy="37440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09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350F6F-3123-47FE-81D6-892C27FA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65" y="934763"/>
            <a:ext cx="7662080" cy="42401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CCS (CodeWarrior Connection Server) Window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5067689"/>
            <a:ext cx="8237988" cy="1329603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[PHX Server - New Tab]</a:t>
            </a:r>
            <a:endParaRPr lang="en-US" sz="1600" dirty="0"/>
          </a:p>
          <a:p>
            <a:r>
              <a:rPr lang="en-US" sz="1600" dirty="0"/>
              <a:t>$ cd /</a:t>
            </a:r>
            <a:r>
              <a:rPr lang="en-US" sz="1600" dirty="0" err="1"/>
              <a:t>proj</a:t>
            </a:r>
            <a:r>
              <a:rPr lang="en-US" sz="1600" dirty="0"/>
              <a:t>/</a:t>
            </a:r>
            <a:r>
              <a:rPr lang="en-US" sz="1600" dirty="0" err="1"/>
              <a:t>lsas_emulation</a:t>
            </a:r>
            <a:r>
              <a:rPr lang="en-US" sz="1600" dirty="0"/>
              <a:t>/tools/ccs/ccs_bld468.0.0.171120_lin/ccs/bin</a:t>
            </a:r>
          </a:p>
          <a:p>
            <a:r>
              <a:rPr lang="en-US" sz="1600" dirty="0"/>
              <a:t>$ export LD_LIBRARY_PATH="/home/nxf29631/libs"</a:t>
            </a:r>
          </a:p>
          <a:p>
            <a:r>
              <a:rPr lang="en-US" sz="1600" dirty="0"/>
              <a:t>$ ./ccs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806F4-2B8B-4847-9A56-C481F9FAE09F}"/>
              </a:ext>
            </a:extLst>
          </p:cNvPr>
          <p:cNvSpPr/>
          <p:nvPr/>
        </p:nvSpPr>
        <p:spPr>
          <a:xfrm>
            <a:off x="6280036" y="1424780"/>
            <a:ext cx="4375236" cy="8850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556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92EED-86D0-4E2B-BA76-949ABBBC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04" y="934763"/>
            <a:ext cx="6431726" cy="36130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CFP – Initialization Script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4711959"/>
            <a:ext cx="5951986" cy="168533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[CCS Shell] - </a:t>
            </a:r>
            <a:r>
              <a:rPr lang="en-US" sz="1400" dirty="0"/>
              <a:t>Please use the file in the Release mail</a:t>
            </a:r>
          </a:p>
          <a:p>
            <a:r>
              <a:rPr lang="en-US" sz="1400" b="1" dirty="0"/>
              <a:t>% cd /</a:t>
            </a:r>
            <a:r>
              <a:rPr lang="en-US" sz="1400" b="1" dirty="0" err="1"/>
              <a:t>proj</a:t>
            </a:r>
            <a:r>
              <a:rPr lang="en-US" sz="1400" b="1" dirty="0"/>
              <a:t>/</a:t>
            </a:r>
            <a:r>
              <a:rPr lang="en-US" sz="1400" b="1" dirty="0" err="1"/>
              <a:t>lsas_emulation</a:t>
            </a:r>
            <a:r>
              <a:rPr lang="en-US" sz="1400" b="1" dirty="0"/>
              <a:t>/tools/ccs/scripts/ls1028a</a:t>
            </a:r>
          </a:p>
          <a:p>
            <a:r>
              <a:rPr lang="en-US" sz="1400" b="1" dirty="0"/>
              <a:t>% ls –</a:t>
            </a:r>
            <a:r>
              <a:rPr lang="en-US" sz="1400" b="1" dirty="0" err="1"/>
              <a:t>lrt</a:t>
            </a:r>
            <a:r>
              <a:rPr lang="en-US" sz="1400" b="1" dirty="0"/>
              <a:t> cfp_ls1028a_model*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</a:t>
            </a:r>
          </a:p>
          <a:p>
            <a:r>
              <a:rPr lang="en-US" sz="1400" b="1" dirty="0"/>
              <a:t>% source cfp_ls1028a_model1c_config_cfp2.tcl</a:t>
            </a:r>
            <a:r>
              <a:rPr lang="en-US" sz="1400" dirty="0"/>
              <a:t>              ( CFP2 )</a:t>
            </a:r>
          </a:p>
          <a:p>
            <a:r>
              <a:rPr lang="en-US" sz="1400" dirty="0"/>
              <a:t>% </a:t>
            </a:r>
            <a:r>
              <a:rPr lang="en-US" sz="1400" b="1" dirty="0"/>
              <a:t>source cfp_ls1028a_model2_config_cfp2.tcl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806F4-2B8B-4847-9A56-C481F9FAE09F}"/>
              </a:ext>
            </a:extLst>
          </p:cNvPr>
          <p:cNvSpPr/>
          <p:nvPr/>
        </p:nvSpPr>
        <p:spPr>
          <a:xfrm>
            <a:off x="5653304" y="2673887"/>
            <a:ext cx="4721290" cy="8850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b="1" kern="0" dirty="0"/>
              <a:t>Script Initializes the following : </a:t>
            </a:r>
          </a:p>
          <a:p>
            <a:pPr lvl="1"/>
            <a:r>
              <a:rPr lang="en-US" sz="1400" kern="0" dirty="0"/>
              <a:t>UART</a:t>
            </a:r>
          </a:p>
          <a:p>
            <a:pPr lvl="1"/>
            <a:r>
              <a:rPr lang="en-US" sz="1400" kern="0" dirty="0"/>
              <a:t>DDR </a:t>
            </a:r>
          </a:p>
          <a:p>
            <a:pPr lvl="1"/>
            <a:r>
              <a:rPr lang="en-US" sz="1400" kern="0" dirty="0"/>
              <a:t>TZC</a:t>
            </a:r>
          </a:p>
          <a:p>
            <a:endParaRPr lang="en-US" sz="1600" kern="0" dirty="0"/>
          </a:p>
          <a:p>
            <a:r>
              <a:rPr lang="en-US" sz="1600" kern="0" dirty="0"/>
              <a:t>Script is model &amp; CFP board </a:t>
            </a:r>
            <a:r>
              <a:rPr lang="en-US" sz="1600" kern="0" dirty="0" err="1"/>
              <a:t>dependendant</a:t>
            </a:r>
            <a:r>
              <a:rPr lang="en-US" sz="1600" kern="0" dirty="0"/>
              <a:t>, so refer to </a:t>
            </a:r>
            <a:r>
              <a:rPr lang="en-US" sz="1600" kern="0" dirty="0" err="1"/>
              <a:t>Trac</a:t>
            </a:r>
            <a:r>
              <a:rPr lang="en-US" sz="1600" kern="0" dirty="0"/>
              <a:t> page for details on which one to use.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B36D9-62A9-4BD7-9014-431B82D9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20" y="3625509"/>
            <a:ext cx="5686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93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Uboot</a:t>
            </a:r>
            <a:r>
              <a:rPr lang="en-US" dirty="0"/>
              <a:t> &amp; Linux Images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4711959"/>
            <a:ext cx="11251774" cy="1685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b="1" dirty="0"/>
              <a:t>Phoenix - CFP Shell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[CFP Shell] # ./</a:t>
            </a:r>
            <a:r>
              <a:rPr lang="en-US" dirty="0" err="1"/>
              <a:t>cfp</a:t>
            </a:r>
            <a:r>
              <a:rPr lang="en-US" dirty="0"/>
              <a:t> -m 0x96000000 -f /home/root/v42/</a:t>
            </a:r>
            <a:r>
              <a:rPr lang="en-US" b="1" dirty="0" err="1"/>
              <a:t>sudhanshu</a:t>
            </a:r>
            <a:r>
              <a:rPr lang="en-US" dirty="0"/>
              <a:t>/ls1028_binaries/</a:t>
            </a:r>
            <a:r>
              <a:rPr lang="en-US" b="1" dirty="0"/>
              <a:t>u-boot-</a:t>
            </a:r>
            <a:r>
              <a:rPr lang="en-US" b="1" dirty="0" err="1"/>
              <a:t>dtb.bin</a:t>
            </a:r>
            <a:endParaRPr lang="en-US" b="1" dirty="0"/>
          </a:p>
          <a:p>
            <a:r>
              <a:rPr lang="en-US" dirty="0"/>
              <a:t>[CFP Shell] # ./</a:t>
            </a:r>
            <a:r>
              <a:rPr lang="en-US" dirty="0" err="1"/>
              <a:t>cfp</a:t>
            </a:r>
            <a:r>
              <a:rPr lang="en-US" dirty="0"/>
              <a:t> -m 0x9C400000 -f /home/root/v42/</a:t>
            </a:r>
            <a:r>
              <a:rPr lang="en-US" dirty="0" err="1"/>
              <a:t>sudhanshu</a:t>
            </a:r>
            <a:r>
              <a:rPr lang="en-US" dirty="0"/>
              <a:t>/ls1028_binaries/</a:t>
            </a:r>
            <a:r>
              <a:rPr lang="en-US" b="1" dirty="0"/>
              <a:t>kernel-ls1028a-cfp-cpio-lx2.itb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1085988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dirty="0"/>
              <a:t>Load </a:t>
            </a:r>
            <a:r>
              <a:rPr lang="en-US" sz="1600" dirty="0" err="1"/>
              <a:t>Uboot</a:t>
            </a:r>
            <a:r>
              <a:rPr lang="en-US" sz="1600" dirty="0"/>
              <a:t> &amp; Linux Images (only after config script is executed successfully)</a:t>
            </a:r>
          </a:p>
          <a:p>
            <a:r>
              <a:rPr lang="en-US" sz="1600" kern="0" dirty="0"/>
              <a:t>Prerequisite  : Images needs to be copied to CFP 1 / 2 </a:t>
            </a:r>
          </a:p>
          <a:p>
            <a:r>
              <a:rPr lang="en-US" sz="1600" dirty="0"/>
              <a:t>[Preload Binary to DDR] : </a:t>
            </a:r>
            <a:r>
              <a:rPr lang="en-US" sz="1600" dirty="0">
                <a:solidFill>
                  <a:srgbClr val="FF0000"/>
                </a:solidFill>
              </a:rPr>
              <a:t>All binaries should be 32-bit padded.</a:t>
            </a:r>
            <a:endParaRPr lang="en-US" sz="1600" kern="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7240F-DB0E-4313-BD17-2DC51F0D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2" y="2904111"/>
            <a:ext cx="9420225" cy="1152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5235E5-B2E6-49BB-97F1-97A8FD447429}"/>
              </a:ext>
            </a:extLst>
          </p:cNvPr>
          <p:cNvSpPr/>
          <p:nvPr/>
        </p:nvSpPr>
        <p:spPr>
          <a:xfrm>
            <a:off x="1846142" y="2904111"/>
            <a:ext cx="9313270" cy="71716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241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B9D22-D8C4-482C-9EA6-D5BC4D75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45" y="2050706"/>
            <a:ext cx="9829800" cy="24479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UART Console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4711959"/>
            <a:ext cx="11251774" cy="1685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[Open a UART Console]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new shell, open a connection to UART console</a:t>
            </a:r>
          </a:p>
          <a:p>
            <a:r>
              <a:rPr lang="en-US" sz="1600" dirty="0"/>
              <a:t>$ telnet 10.81.48.3 1082              -- cfp1 </a:t>
            </a:r>
            <a:r>
              <a:rPr lang="en-US" sz="1600" dirty="0" err="1"/>
              <a:t>uart</a:t>
            </a:r>
            <a:r>
              <a:rPr lang="en-US" sz="1600" dirty="0"/>
              <a:t> console</a:t>
            </a:r>
          </a:p>
          <a:p>
            <a:r>
              <a:rPr lang="en-US" sz="1600" dirty="0"/>
              <a:t>$ telnet 10.81.48.22 1082              -- cfp2 </a:t>
            </a:r>
            <a:r>
              <a:rPr lang="en-US" sz="1600" dirty="0" err="1"/>
              <a:t>uart</a:t>
            </a:r>
            <a:r>
              <a:rPr lang="en-US" sz="1600" dirty="0"/>
              <a:t> console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3" y="1184509"/>
            <a:ext cx="9674035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dirty="0"/>
              <a:t>Open a UART console to dump </a:t>
            </a:r>
            <a:r>
              <a:rPr lang="en-US" sz="1600" dirty="0" err="1"/>
              <a:t>uboot</a:t>
            </a:r>
            <a:r>
              <a:rPr lang="en-US" sz="1600" dirty="0"/>
              <a:t> / </a:t>
            </a:r>
            <a:r>
              <a:rPr lang="en-US" sz="1600" dirty="0" err="1"/>
              <a:t>linux</a:t>
            </a:r>
            <a:r>
              <a:rPr lang="en-US" sz="1600" dirty="0"/>
              <a:t> prints before executing the image.</a:t>
            </a:r>
          </a:p>
          <a:p>
            <a:r>
              <a:rPr lang="en-US" sz="1600" kern="0" dirty="0">
                <a:solidFill>
                  <a:srgbClr val="FF0000"/>
                </a:solidFill>
              </a:rPr>
              <a:t>UART console IP is same as CWTAP IP for your CFP board.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235E5-B2E6-49BB-97F1-97A8FD447429}"/>
              </a:ext>
            </a:extLst>
          </p:cNvPr>
          <p:cNvSpPr/>
          <p:nvPr/>
        </p:nvSpPr>
        <p:spPr>
          <a:xfrm>
            <a:off x="2132745" y="2680176"/>
            <a:ext cx="9313270" cy="10614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04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B892C-1C47-4861-9B67-65E5AD56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81" y="914549"/>
            <a:ext cx="5667375" cy="31623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Images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4711959"/>
            <a:ext cx="10871239" cy="168533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[Set and Verify Boot Location Pointer to 0x96000000]</a:t>
            </a:r>
            <a:endParaRPr lang="en-US" sz="1400" dirty="0"/>
          </a:p>
          <a:p>
            <a:r>
              <a:rPr lang="en-US" sz="1400" dirty="0"/>
              <a:t>% ccs::</a:t>
            </a:r>
            <a:r>
              <a:rPr lang="en-US" sz="1400" dirty="0" err="1"/>
              <a:t>write_mem</a:t>
            </a:r>
            <a:r>
              <a:rPr lang="en-US" sz="1400" dirty="0"/>
              <a:t> 19 0x0 0x01E00400 4 0 0x96000000         </a:t>
            </a:r>
          </a:p>
          <a:p>
            <a:r>
              <a:rPr lang="en-US" sz="1400" dirty="0"/>
              <a:t>% ccs::</a:t>
            </a:r>
            <a:r>
              <a:rPr lang="en-US" sz="1400" dirty="0" err="1"/>
              <a:t>write_mem</a:t>
            </a:r>
            <a:r>
              <a:rPr lang="en-US" sz="1400" dirty="0"/>
              <a:t> 19 0x0 0x01E00404 4 0 0x00000000</a:t>
            </a:r>
          </a:p>
          <a:p>
            <a:r>
              <a:rPr lang="en-US" sz="1400" b="1" dirty="0"/>
              <a:t>[Finally Boot System]</a:t>
            </a:r>
            <a:endParaRPr lang="en-US" sz="1400" dirty="0"/>
          </a:p>
          <a:p>
            <a:r>
              <a:rPr lang="en-US" sz="1400" dirty="0"/>
              <a:t>% ccs::</a:t>
            </a:r>
            <a:r>
              <a:rPr lang="en-US" sz="1400" dirty="0" err="1"/>
              <a:t>write_mem</a:t>
            </a:r>
            <a:r>
              <a:rPr lang="en-US" sz="1400" dirty="0"/>
              <a:t> 19 0x0 0x01E60060 4 0 0x00000001                 (Core 0 only)</a:t>
            </a:r>
          </a:p>
          <a:p>
            <a:r>
              <a:rPr lang="en-US" sz="1400" dirty="0"/>
              <a:t>% ccs::</a:t>
            </a:r>
            <a:r>
              <a:rPr lang="en-US" sz="1400" dirty="0" err="1"/>
              <a:t>write_mem</a:t>
            </a:r>
            <a:r>
              <a:rPr lang="en-US" sz="1400" dirty="0"/>
              <a:t> 19 0x0 0x01E60060 4 0 0x00000003                (SMP)</a:t>
            </a:r>
          </a:p>
          <a:p>
            <a:endParaRPr lang="en-US" sz="14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235E5-B2E6-49BB-97F1-97A8FD447429}"/>
              </a:ext>
            </a:extLst>
          </p:cNvPr>
          <p:cNvSpPr/>
          <p:nvPr/>
        </p:nvSpPr>
        <p:spPr>
          <a:xfrm>
            <a:off x="4613987" y="3545632"/>
            <a:ext cx="4380723" cy="5110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725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Uboot</a:t>
            </a:r>
            <a:r>
              <a:rPr lang="en-US" dirty="0"/>
              <a:t> Run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EC950-8045-4CD3-8603-7DA2AC92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934763"/>
            <a:ext cx="7525912" cy="51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2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824" y="952890"/>
            <a:ext cx="8237988" cy="466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Authored By </a:t>
            </a:r>
          </a:p>
          <a:p>
            <a:pPr marL="0" indent="0" algn="ctr">
              <a:buNone/>
            </a:pPr>
            <a:r>
              <a:rPr lang="en-US" sz="3200" dirty="0"/>
              <a:t>Sudhanshu Gupta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u="sng" dirty="0"/>
              <a:t>Blessed By </a:t>
            </a:r>
          </a:p>
          <a:p>
            <a:pPr marL="0" indent="0" algn="ctr">
              <a:buNone/>
            </a:pPr>
            <a:r>
              <a:rPr lang="en-US" sz="3200" dirty="0"/>
              <a:t>“Almighty” </a:t>
            </a:r>
          </a:p>
          <a:p>
            <a:pPr marL="0" indent="0" algn="ctr">
              <a:buNone/>
            </a:pPr>
            <a:r>
              <a:rPr lang="en-US" sz="3200" dirty="0"/>
              <a:t>Aka CFP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Disclaimer :  Although the steps documented in following slides have been tried multiple times, there are times when CFP behaves abnormally. **</a:t>
            </a:r>
          </a:p>
        </p:txBody>
      </p:sp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D4721E-17B5-42CC-AEF1-981AB4C431C9}"/>
              </a:ext>
            </a:extLst>
          </p:cNvPr>
          <p:cNvSpPr/>
          <p:nvPr/>
        </p:nvSpPr>
        <p:spPr>
          <a:xfrm>
            <a:off x="167951" y="5097635"/>
            <a:ext cx="116166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Uboot</a:t>
            </a:r>
            <a:r>
              <a:rPr lang="en-US" sz="1600" dirty="0"/>
              <a:t> Command Shell] </a:t>
            </a:r>
          </a:p>
          <a:p>
            <a:r>
              <a:rPr lang="en-US" sz="1600" b="1" dirty="0"/>
              <a:t>=&gt; edit </a:t>
            </a:r>
            <a:r>
              <a:rPr lang="en-US" sz="1600" b="1" dirty="0" err="1"/>
              <a:t>bootargs</a:t>
            </a:r>
            <a:endParaRPr lang="en-US" sz="1600" b="1" dirty="0"/>
          </a:p>
          <a:p>
            <a:r>
              <a:rPr lang="en-US" sz="1600" dirty="0"/>
              <a:t>edit: console=ttyS0,115200 root=/dev/ram0 </a:t>
            </a:r>
            <a:r>
              <a:rPr lang="en-US" sz="1600" dirty="0" err="1"/>
              <a:t>earlycon</a:t>
            </a:r>
            <a:r>
              <a:rPr lang="en-US" sz="1600" dirty="0"/>
              <a:t>=uart8250,mmio,0x21c0500 </a:t>
            </a:r>
            <a:r>
              <a:rPr lang="en-US" sz="1600" dirty="0" err="1"/>
              <a:t>ramdisk_size</a:t>
            </a:r>
            <a:r>
              <a:rPr lang="en-US" sz="1600" dirty="0"/>
              <a:t>=0x2000000 mem=1024M</a:t>
            </a:r>
          </a:p>
          <a:p>
            <a:r>
              <a:rPr lang="en-US" sz="1600" b="1" dirty="0"/>
              <a:t>=&gt; </a:t>
            </a:r>
            <a:r>
              <a:rPr lang="en-US" sz="1600" b="1" dirty="0" err="1"/>
              <a:t>bootm</a:t>
            </a:r>
            <a:r>
              <a:rPr lang="en-US" sz="1600" b="1" dirty="0"/>
              <a:t> 0x9c400000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70ADF-45ED-4704-BA45-85580A34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366393"/>
            <a:ext cx="7354704" cy="51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1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Prompt reached !!! (Takes around 5-10 mins with Tiny RFS)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EF2F3-D0A4-485A-A92E-DED4B382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934763"/>
            <a:ext cx="8077144" cy="5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2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41" y="2071313"/>
            <a:ext cx="4498719" cy="2603888"/>
          </a:xfrm>
        </p:spPr>
        <p:txBody>
          <a:bodyPr/>
          <a:lstStyle/>
          <a:p>
            <a:pPr algn="ctr"/>
            <a:r>
              <a:rPr lang="en-US" sz="4400" dirty="0"/>
              <a:t>Troubleshoot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3801118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Fixing Library </a:t>
            </a:r>
            <a:r>
              <a:rPr lang="en-US" dirty="0" err="1">
                <a:latin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</a:rPr>
              <a:t> issue while trying to start CCS from PHX server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D8C530-6852-46AE-ABBF-8F03E5EF4E89}"/>
              </a:ext>
            </a:extLst>
          </p:cNvPr>
          <p:cNvSpPr/>
          <p:nvPr/>
        </p:nvSpPr>
        <p:spPr>
          <a:xfrm>
            <a:off x="414779" y="748779"/>
            <a:ext cx="11029361" cy="5134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Download the lib from this path 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https://nxp1.sharepoint.com/sites/dnghwdesign/NPI/Forms/AllItems.aspx?FolderCTID=0x0120000D91B7456C83DA4D8F10B6AA7E9DE6E7&amp;id=/sites/dnghwdesign/NPI/Emulation/Planning/LX2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</a:rPr>
              <a:t>&lt;&lt;libusb-0.1.so.4&gt;&gt;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 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>
                <a:latin typeface="Calibri" panose="020F0502020204030204" pitchFamily="34" charset="0"/>
              </a:rPr>
              <a:t>Copy it to a local folder on PHX machine via Samba server</a:t>
            </a:r>
          </a:p>
          <a:p>
            <a:pPr marL="685800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Segoe UI" panose="020B0502040204020203" pitchFamily="34" charset="0"/>
                <a:hlinkClick r:id="rId4"/>
              </a:rPr>
              <a:t>\\smb.nxdi.us-cdc01.nxp.com\nxf29631</a:t>
            </a:r>
            <a:r>
              <a:rPr lang="en-US" sz="1400" dirty="0">
                <a:latin typeface="Segoe UI" panose="020B0502040204020203" pitchFamily="34" charset="0"/>
              </a:rPr>
              <a:t> </a:t>
            </a:r>
          </a:p>
          <a:p>
            <a:pPr marL="685800">
              <a:spcBef>
                <a:spcPts val="200"/>
              </a:spcBef>
              <a:spcAft>
                <a:spcPts val="200"/>
              </a:spcAft>
            </a:pPr>
            <a:endParaRPr lang="en-US" sz="1400" dirty="0">
              <a:latin typeface="Segoe UI" panose="020B0502040204020203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</a:rPr>
              <a:t>Move the lib file copied to suitable path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	$ </a:t>
            </a:r>
            <a:r>
              <a:rPr lang="en-US" dirty="0" err="1">
                <a:latin typeface="Calibri" panose="020F0502020204030204" pitchFamily="34" charset="0"/>
              </a:rPr>
              <a:t>mkdir</a:t>
            </a:r>
            <a:r>
              <a:rPr lang="en-US" dirty="0">
                <a:latin typeface="Calibri" panose="020F0502020204030204" pitchFamily="34" charset="0"/>
              </a:rPr>
              <a:t> libs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	$ </a:t>
            </a:r>
            <a:r>
              <a:rPr lang="en-US" dirty="0" err="1">
                <a:latin typeface="Calibri" panose="020F0502020204030204" pitchFamily="34" charset="0"/>
              </a:rPr>
              <a:t>cp</a:t>
            </a:r>
            <a:r>
              <a:rPr lang="en-US" dirty="0">
                <a:latin typeface="Calibri" panose="020F0502020204030204" pitchFamily="34" charset="0"/>
              </a:rPr>
              <a:t> /home/nxf29631/Desktop/libusb-0.1.so.4 /home/nxf29631/libs/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200"/>
              </a:spcBef>
              <a:spcAft>
                <a:spcPts val="200"/>
              </a:spcAft>
              <a:buFont typeface="+mj-lt"/>
              <a:buAutoNum type="arabicPeriod" startAt="5"/>
            </a:pPr>
            <a:r>
              <a:rPr lang="en-US" dirty="0">
                <a:latin typeface="Calibri" panose="020F0502020204030204" pitchFamily="34" charset="0"/>
              </a:rPr>
              <a:t>Now add the path to this library to a local path on PHX VDI machine</a:t>
            </a:r>
          </a:p>
          <a:p>
            <a:pPr marL="34290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Calibri" panose="020F0502020204030204" pitchFamily="34" charset="0"/>
              </a:rPr>
              <a:t>	export LD_LIBRARY_PATH="/home/nxf29631/libs"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5FCAF3-9357-4831-9ADF-598E79E09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99678"/>
              </p:ext>
            </p:extLst>
          </p:nvPr>
        </p:nvGraphicFramePr>
        <p:xfrm>
          <a:off x="2634235" y="2391649"/>
          <a:ext cx="1362730" cy="7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5" imgW="683640" imgH="394560" progId="Package">
                  <p:embed/>
                </p:oleObj>
              </mc:Choice>
              <mc:Fallback>
                <p:oleObj name="Packager Shell Object" showAsIcon="1" r:id="rId5" imgW="68364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4235" y="2391649"/>
                        <a:ext cx="1362730" cy="7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5609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A0038D2A-8BF1-4EB3-A14A-666465AE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25" y="1036059"/>
            <a:ext cx="7899220" cy="501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Connection Refused Error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0F66E-5445-41DC-AD88-41438D1B6B9F}"/>
              </a:ext>
            </a:extLst>
          </p:cNvPr>
          <p:cNvSpPr/>
          <p:nvPr/>
        </p:nvSpPr>
        <p:spPr>
          <a:xfrm>
            <a:off x="6131035" y="3087778"/>
            <a:ext cx="2334236" cy="6183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79B98-1545-401E-910B-D96FEBA3CED1}"/>
              </a:ext>
            </a:extLst>
          </p:cNvPr>
          <p:cNvSpPr/>
          <p:nvPr/>
        </p:nvSpPr>
        <p:spPr>
          <a:xfrm>
            <a:off x="8012935" y="4182859"/>
            <a:ext cx="2334236" cy="6183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258DF-A3D0-4F28-813B-EBD76020C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85" y="1032791"/>
            <a:ext cx="3640880" cy="5212783"/>
          </a:xfrm>
        </p:spPr>
        <p:txBody>
          <a:bodyPr>
            <a:normAutofit/>
          </a:bodyPr>
          <a:lstStyle/>
          <a:p>
            <a:r>
              <a:rPr lang="en-US" sz="1600" b="1" dirty="0"/>
              <a:t>Open a telnet to CWTAP IP , and issue reset command.</a:t>
            </a:r>
          </a:p>
          <a:p>
            <a:endParaRPr lang="en-US" sz="1600" b="1" dirty="0"/>
          </a:p>
          <a:p>
            <a:r>
              <a:rPr lang="en-US" sz="1600" b="1" dirty="0"/>
              <a:t>Core&gt; reset </a:t>
            </a:r>
          </a:p>
          <a:p>
            <a:endParaRPr lang="en-US" sz="1600" b="1" dirty="0"/>
          </a:p>
          <a:p>
            <a:r>
              <a:rPr lang="en-US" sz="1600" b="1" dirty="0"/>
              <a:t>Try executing the initialization script again after 1~2 mins.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9022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001">
            <a:extLst>
              <a:ext uri="{FF2B5EF4-FFF2-40B4-BE49-F238E27FC236}">
                <a16:creationId xmlns:a16="http://schemas.microsoft.com/office/drawing/2014/main" id="{E0EFD59B-83D4-49DC-B4CB-4237661F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21" y="3117869"/>
            <a:ext cx="3619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Unable to connect to PHX server via </a:t>
            </a:r>
            <a:r>
              <a:rPr lang="en-US" dirty="0" err="1">
                <a:latin typeface="Calibri" panose="020F0502020204030204" pitchFamily="34" charset="0"/>
              </a:rPr>
              <a:t>EoD</a:t>
            </a:r>
            <a:r>
              <a:rPr lang="en-US" dirty="0">
                <a:latin typeface="Calibri" panose="020F0502020204030204" pitchFamily="34" charset="0"/>
              </a:rPr>
              <a:t> client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F34105-FB2A-4649-83B7-6AB16826C956}"/>
              </a:ext>
            </a:extLst>
          </p:cNvPr>
          <p:cNvSpPr txBox="1">
            <a:spLocks/>
          </p:cNvSpPr>
          <p:nvPr/>
        </p:nvSpPr>
        <p:spPr>
          <a:xfrm>
            <a:off x="299524" y="1184509"/>
            <a:ext cx="5522778" cy="262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79B98-1545-401E-910B-D96FEBA3CED1}"/>
              </a:ext>
            </a:extLst>
          </p:cNvPr>
          <p:cNvSpPr/>
          <p:nvPr/>
        </p:nvSpPr>
        <p:spPr>
          <a:xfrm>
            <a:off x="7186837" y="4148622"/>
            <a:ext cx="2334236" cy="7481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258DF-A3D0-4F28-813B-EBD76020C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84" y="1032791"/>
            <a:ext cx="4380697" cy="5212783"/>
          </a:xfrm>
        </p:spPr>
        <p:txBody>
          <a:bodyPr>
            <a:normAutofit/>
          </a:bodyPr>
          <a:lstStyle/>
          <a:p>
            <a:r>
              <a:rPr lang="en-US" sz="1600" dirty="0"/>
              <a:t>Right click on “</a:t>
            </a:r>
            <a:r>
              <a:rPr lang="en-US" sz="1600" dirty="0" err="1"/>
              <a:t>Leostream</a:t>
            </a:r>
            <a:r>
              <a:rPr lang="en-US" sz="1600" dirty="0"/>
              <a:t> Connect 3.0” icon in system tray, and click on “Options…”</a:t>
            </a:r>
          </a:p>
          <a:p>
            <a:endParaRPr lang="en-US" sz="1600" dirty="0"/>
          </a:p>
          <a:p>
            <a:r>
              <a:rPr lang="en-US" sz="1600" dirty="0"/>
              <a:t>Change the Connection Broker in </a:t>
            </a:r>
            <a:r>
              <a:rPr lang="en-US" sz="1600" dirty="0" err="1"/>
              <a:t>LeoStream</a:t>
            </a:r>
            <a:r>
              <a:rPr lang="en-US" sz="1600" dirty="0"/>
              <a:t> Connect as below:</a:t>
            </a:r>
          </a:p>
          <a:p>
            <a:pPr marL="401638" lvl="2" indent="0">
              <a:buNone/>
            </a:pPr>
            <a:r>
              <a:rPr lang="en-US" sz="1200" b="1" dirty="0"/>
              <a:t>	</a:t>
            </a:r>
          </a:p>
          <a:p>
            <a:pPr marL="401638" lvl="2" indent="0">
              <a:buNone/>
            </a:pPr>
            <a:r>
              <a:rPr lang="en-US" sz="1200" b="1" dirty="0"/>
              <a:t>	lcb-cdc.nxdi.nxp.com</a:t>
            </a:r>
          </a:p>
          <a:p>
            <a:pPr marL="401638" lvl="2" indent="0">
              <a:buNone/>
            </a:pPr>
            <a:endParaRPr lang="en-US" sz="1200" b="1" dirty="0"/>
          </a:p>
          <a:p>
            <a:pPr marL="401638" lvl="2" indent="0">
              <a:buNone/>
            </a:pPr>
            <a:endParaRPr lang="en-US" sz="1200" b="1" dirty="0"/>
          </a:p>
          <a:p>
            <a:pPr marL="401638" lvl="2" indent="0">
              <a:buNone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DA9CF-6493-4786-9428-25D6ABFB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28" y="934763"/>
            <a:ext cx="3036167" cy="176111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BF281C3-CBD8-4AA3-A0E2-96F5606D81BF}"/>
              </a:ext>
            </a:extLst>
          </p:cNvPr>
          <p:cNvSpPr/>
          <p:nvPr/>
        </p:nvSpPr>
        <p:spPr>
          <a:xfrm rot="18215057">
            <a:off x="7159746" y="1211132"/>
            <a:ext cx="193810" cy="235134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2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 Page Link for Model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r>
              <a:rPr lang="en-US" sz="1600" dirty="0"/>
              <a:t>Model Release Link : </a:t>
            </a:r>
          </a:p>
          <a:p>
            <a:pPr lvl="1"/>
            <a:r>
              <a:rPr lang="en-US" sz="1400" dirty="0">
                <a:hlinkClick r:id="rId2"/>
              </a:rPr>
              <a:t>http://trac.nxp.com/cfp/wiki</a:t>
            </a:r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Model 1B</a:t>
            </a:r>
            <a:endParaRPr lang="en-US" sz="1600" dirty="0">
              <a:hlinkClick r:id="rId3"/>
            </a:endParaRPr>
          </a:p>
          <a:p>
            <a:pPr lvl="1"/>
            <a:r>
              <a:rPr lang="en-US" sz="1400" dirty="0">
                <a:hlinkClick r:id="rId3"/>
              </a:rPr>
              <a:t>http://trac.nxp.com/cfp/wiki/ls1028_model1b</a:t>
            </a:r>
            <a:endParaRPr lang="en-US" sz="1400" dirty="0"/>
          </a:p>
          <a:p>
            <a:r>
              <a:rPr lang="en-US" sz="1600" dirty="0"/>
              <a:t>Model 1C</a:t>
            </a:r>
            <a:endParaRPr lang="en-US" sz="1600" dirty="0">
              <a:hlinkClick r:id="rId4"/>
            </a:endParaRPr>
          </a:p>
          <a:p>
            <a:pPr lvl="1"/>
            <a:r>
              <a:rPr lang="en-US" sz="1400" dirty="0">
                <a:hlinkClick r:id="rId4"/>
              </a:rPr>
              <a:t>http://trac.nxp.com/cfp/wiki/ls1028_model1c</a:t>
            </a:r>
            <a:endParaRPr lang="en-US" sz="1400" dirty="0"/>
          </a:p>
          <a:p>
            <a:r>
              <a:rPr lang="en-US" sz="1600" dirty="0"/>
              <a:t>Model 2a1</a:t>
            </a:r>
          </a:p>
          <a:p>
            <a:pPr lvl="1"/>
            <a:r>
              <a:rPr lang="en-US" sz="1400" dirty="0">
                <a:hlinkClick r:id="rId5"/>
              </a:rPr>
              <a:t>http://trac.nxp.com/cfp/wiki/ls1028_model2a1</a:t>
            </a:r>
            <a:endParaRPr lang="en-US" sz="1400" dirty="0"/>
          </a:p>
          <a:p>
            <a:r>
              <a:rPr lang="en-US" sz="1600" dirty="0"/>
              <a:t>Model 2a2</a:t>
            </a:r>
          </a:p>
          <a:p>
            <a:pPr lvl="1"/>
            <a:r>
              <a:rPr lang="en-US" sz="1400" dirty="0">
                <a:hlinkClick r:id="rId6"/>
              </a:rPr>
              <a:t>http://trac.nxp.com/cfp/wiki/ls1028_model2a2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04820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Permissions                                                                        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r>
              <a:rPr lang="en-US" sz="1600" dirty="0"/>
              <a:t>Request for following Group permissions : </a:t>
            </a:r>
          </a:p>
          <a:p>
            <a:r>
              <a:rPr lang="en-US" sz="1600" dirty="0" err="1"/>
              <a:t>soc_ip</a:t>
            </a:r>
            <a:r>
              <a:rPr lang="en-US" sz="1600" dirty="0"/>
              <a:t> , </a:t>
            </a:r>
            <a:r>
              <a:rPr lang="en-US" sz="1600" dirty="0" err="1"/>
              <a:t>tmt</a:t>
            </a:r>
            <a:r>
              <a:rPr lang="en-US" sz="1600" dirty="0"/>
              <a:t> (formerly </a:t>
            </a:r>
            <a:r>
              <a:rPr lang="en-US" sz="1600" dirty="0" err="1"/>
              <a:t>atx_tmt</a:t>
            </a:r>
            <a:r>
              <a:rPr lang="en-US" sz="1600" dirty="0"/>
              <a:t>), ecglo_eval14nm          </a:t>
            </a:r>
          </a:p>
          <a:p>
            <a:r>
              <a:rPr lang="en-US" sz="1600" dirty="0"/>
              <a:t>Link</a:t>
            </a:r>
            <a:endParaRPr lang="en-US" sz="1600" dirty="0">
              <a:hlinkClick r:id="rId2"/>
            </a:endParaRPr>
          </a:p>
          <a:p>
            <a:pPr lvl="1"/>
            <a:r>
              <a:rPr lang="en-US" sz="1600" dirty="0">
                <a:hlinkClick r:id="rId2"/>
              </a:rPr>
              <a:t>https://rnditapps.freescale.net/unix-group-man/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>
                <a:highlight>
                  <a:srgbClr val="FFFF00"/>
                </a:highlight>
              </a:rPr>
              <a:t>soc_ip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-&gt; need to be part of this group to access folder </a:t>
            </a:r>
            <a:r>
              <a:rPr lang="en-US" sz="1600" b="1" dirty="0"/>
              <a:t>/</a:t>
            </a:r>
            <a:r>
              <a:rPr lang="en-US" sz="1600" b="1" dirty="0" err="1"/>
              <a:t>proj</a:t>
            </a:r>
            <a:r>
              <a:rPr lang="en-US" sz="1600" b="1" dirty="0"/>
              <a:t>/</a:t>
            </a:r>
            <a:r>
              <a:rPr lang="en-US" sz="1600" b="1" dirty="0" err="1"/>
              <a:t>lsas_soc_emu_verif</a:t>
            </a:r>
            <a:r>
              <a:rPr lang="en-US" sz="1600" dirty="0"/>
              <a:t>  </a:t>
            </a:r>
          </a:p>
          <a:p>
            <a:r>
              <a:rPr lang="en-US" sz="1600" dirty="0" err="1"/>
              <a:t>tmt</a:t>
            </a:r>
            <a:r>
              <a:rPr lang="en-US" sz="1600" dirty="0"/>
              <a:t> -&gt; need to be part of this group to access folder </a:t>
            </a:r>
            <a:r>
              <a:rPr lang="en-US" sz="1600" b="1" dirty="0"/>
              <a:t>/</a:t>
            </a:r>
            <a:r>
              <a:rPr lang="en-US" sz="1600" b="1" dirty="0" err="1"/>
              <a:t>proj</a:t>
            </a:r>
            <a:r>
              <a:rPr lang="en-US" sz="1600" b="1" dirty="0"/>
              <a:t>/</a:t>
            </a:r>
            <a:r>
              <a:rPr lang="en-US" sz="1600" b="1" dirty="0" err="1"/>
              <a:t>lsas_emulation</a:t>
            </a:r>
            <a:r>
              <a:rPr lang="en-US" sz="1600" b="1" dirty="0"/>
              <a:t> (Owner : Ed Brosz , Amol </a:t>
            </a:r>
            <a:r>
              <a:rPr lang="en-US" sz="1600" b="1" dirty="0" err="1"/>
              <a:t>Bhinge</a:t>
            </a:r>
            <a:r>
              <a:rPr lang="en-US" sz="1600" b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17376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Permissions                                                                         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r>
              <a:rPr lang="en-US" sz="1600" dirty="0"/>
              <a:t>To run CFP in PHX environment: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Needed this '</a:t>
            </a:r>
            <a:r>
              <a:rPr lang="en-US" sz="1600" dirty="0" err="1"/>
              <a:t>ecglo_dng_ec</a:t>
            </a:r>
            <a:r>
              <a:rPr lang="en-US" sz="1600" dirty="0"/>
              <a:t>'  group to access the model.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hlinkClick r:id="rId2"/>
              </a:rPr>
              <a:t>https://rnditapps.freescale.net/unix-group-man/#/member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E76EC-E364-4CBB-9FDF-EEA58B66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30" y="1074188"/>
            <a:ext cx="2095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74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PHX Server Login                                                                            1/4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Below are steps to be followed before using PHX VDIs. 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1600" dirty="0"/>
              <a:t>Go to the website – </a:t>
            </a:r>
            <a:r>
              <a:rPr lang="en-US" sz="1600" dirty="0">
                <a:hlinkClick r:id="rId2"/>
              </a:rPr>
              <a:t>https://lcb-cdc.nxdi.nxp.com</a:t>
            </a:r>
            <a:endParaRPr lang="en-US" sz="1600" dirty="0"/>
          </a:p>
          <a:p>
            <a:pPr marL="457200" indent="-457200" fontAlgn="ctr">
              <a:buFont typeface="+mj-lt"/>
              <a:buAutoNum type="arabicPeriod"/>
            </a:pPr>
            <a:r>
              <a:rPr lang="en-US" sz="1600" dirty="0"/>
              <a:t>Click on the link – </a:t>
            </a:r>
            <a:r>
              <a:rPr lang="en-US" sz="1600" dirty="0" err="1"/>
              <a:t>EoD</a:t>
            </a:r>
            <a:r>
              <a:rPr lang="en-US" sz="1600" dirty="0"/>
              <a:t> Client (To download the Latest version of </a:t>
            </a:r>
            <a:r>
              <a:rPr lang="en-US" sz="1600" dirty="0" err="1"/>
              <a:t>EoD</a:t>
            </a:r>
            <a:r>
              <a:rPr lang="en-US" sz="1600" dirty="0"/>
              <a:t> as PHX VDIs need latest version of EOD to work )</a:t>
            </a:r>
          </a:p>
          <a:p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FCF9E-116C-452A-B04E-2FDC3E78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43" y="2142230"/>
            <a:ext cx="5853621" cy="4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2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PHX Server Login                                                                            2/4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1600" dirty="0"/>
              <a:t>3. Download and install– OpenText </a:t>
            </a:r>
            <a:r>
              <a:rPr lang="en-US" sz="1600" dirty="0" err="1"/>
              <a:t>EoD</a:t>
            </a:r>
            <a:r>
              <a:rPr lang="en-US" sz="1600" dirty="0"/>
              <a:t> Client as shown below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5691E-BA12-4F76-989A-6E6D4FB8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0" y="1768413"/>
            <a:ext cx="7192652" cy="43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1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PHX Server Login                                                                             3/4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1600" dirty="0"/>
              <a:t>4. Now login to </a:t>
            </a:r>
            <a:r>
              <a:rPr lang="en-US" sz="1600" dirty="0">
                <a:hlinkClick r:id="rId2"/>
              </a:rPr>
              <a:t>https://lcb-cdc.nxdi.nxp.com</a:t>
            </a:r>
            <a:r>
              <a:rPr lang="en-US" sz="1600" dirty="0"/>
              <a:t> with your NXF ID</a:t>
            </a:r>
          </a:p>
          <a:p>
            <a:pPr marL="0" indent="0" fontAlgn="ctr">
              <a:buNone/>
            </a:pPr>
            <a:r>
              <a:rPr lang="en-US" sz="1600" dirty="0"/>
              <a:t>5. You should be able to see a machine allocated to you as shown below.</a:t>
            </a:r>
          </a:p>
          <a:p>
            <a:pPr marL="0" indent="0" fontAlgn="ctr">
              <a:buNone/>
            </a:pPr>
            <a:endParaRPr lang="en-US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ABA49-49D7-40E9-8CEB-40CBAEB7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9" y="1832434"/>
            <a:ext cx="11372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26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E97C1-F850-40D0-9205-721F637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PHX Server Login                                                                            4/4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0720412" cy="466724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1600" dirty="0"/>
              <a:t>6. Now click on Connect, it will download </a:t>
            </a:r>
            <a:r>
              <a:rPr lang="en-US" sz="1600" dirty="0" err="1"/>
              <a:t>leostream.eod</a:t>
            </a:r>
            <a:r>
              <a:rPr lang="en-US" sz="1600" dirty="0"/>
              <a:t> file.</a:t>
            </a:r>
          </a:p>
          <a:p>
            <a:pPr marL="0" indent="0" fontAlgn="ctr">
              <a:buNone/>
            </a:pPr>
            <a:r>
              <a:rPr lang="en-US" sz="1600" dirty="0"/>
              <a:t>7. Then open it with the EOD Client (Latest version – This is mandatory. PHX VDIs will not work with older version of </a:t>
            </a:r>
            <a:r>
              <a:rPr lang="en-US" sz="1600" dirty="0" err="1"/>
              <a:t>EoD</a:t>
            </a:r>
            <a:r>
              <a:rPr lang="en-US" sz="1600" dirty="0"/>
              <a:t>)</a:t>
            </a:r>
          </a:p>
          <a:p>
            <a:pPr marL="0" indent="0" fontAlgn="ctr">
              <a:buNone/>
            </a:pPr>
            <a:r>
              <a:rPr lang="en-US" sz="1600" dirty="0"/>
              <a:t>8. In the </a:t>
            </a:r>
            <a:r>
              <a:rPr lang="en-US" sz="1600" dirty="0" err="1"/>
              <a:t>EoD</a:t>
            </a:r>
            <a:r>
              <a:rPr lang="en-US" sz="1600" dirty="0"/>
              <a:t> Connect Dialog box, for </a:t>
            </a:r>
            <a:r>
              <a:rPr lang="en-US" sz="1600" dirty="0" err="1"/>
              <a:t>Xconfig</a:t>
            </a:r>
            <a:r>
              <a:rPr lang="en-US" sz="1600" dirty="0"/>
              <a:t> select ‘Default </a:t>
            </a:r>
            <a:r>
              <a:rPr lang="en-US" sz="1600" dirty="0" err="1"/>
              <a:t>Xconfig</a:t>
            </a:r>
            <a:r>
              <a:rPr lang="en-US" sz="1600" dirty="0"/>
              <a:t>’ and for </a:t>
            </a:r>
            <a:r>
              <a:rPr lang="en-US" sz="1600" dirty="0" err="1"/>
              <a:t>Xstart</a:t>
            </a:r>
            <a:r>
              <a:rPr lang="en-US" sz="1600" dirty="0"/>
              <a:t> select ‘KDE-TR-</a:t>
            </a:r>
            <a:r>
              <a:rPr lang="en-US" sz="1600" dirty="0" err="1"/>
              <a:t>desktop.xs</a:t>
            </a:r>
            <a:r>
              <a:rPr lang="en-US" sz="1600" dirty="0"/>
              <a:t>’ (very important to select KDE-TR-</a:t>
            </a:r>
            <a:r>
              <a:rPr lang="en-US" sz="1600" dirty="0" err="1"/>
              <a:t>desktop.xs</a:t>
            </a:r>
            <a:r>
              <a:rPr lang="en-US" sz="1600" dirty="0"/>
              <a:t> </a:t>
            </a:r>
            <a:r>
              <a:rPr lang="en-US" sz="1600" dirty="0" err="1"/>
              <a:t>xstart</a:t>
            </a:r>
            <a:r>
              <a:rPr lang="en-US" sz="1600" dirty="0"/>
              <a:t>). Click Run. [Applicable only for the first time].</a:t>
            </a:r>
          </a:p>
          <a:p>
            <a:pPr marL="0" indent="0" fontAlgn="ctr">
              <a:buNone/>
            </a:pPr>
            <a:endParaRPr lang="en-US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321C4-FBE5-475B-9F35-4E3ADC9F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" y="2703176"/>
            <a:ext cx="4421270" cy="3333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2E7EB-A87C-461E-8ED6-20A56AF1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53" y="2667893"/>
            <a:ext cx="4461112" cy="336845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28E8E3-E6E7-49BB-B4C5-E05EE807CACA}"/>
              </a:ext>
            </a:extLst>
          </p:cNvPr>
          <p:cNvSpPr/>
          <p:nvPr/>
        </p:nvSpPr>
        <p:spPr>
          <a:xfrm>
            <a:off x="5308705" y="4105499"/>
            <a:ext cx="725864" cy="2642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718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Props1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1061</Words>
  <Application>Microsoft Office PowerPoint</Application>
  <PresentationFormat>Widescreen</PresentationFormat>
  <Paragraphs>153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Segoe UI</vt:lpstr>
      <vt:lpstr>Wingdings</vt:lpstr>
      <vt:lpstr>0_Master Content Slide</vt:lpstr>
      <vt:lpstr>10_ FSL Logo Slide</vt:lpstr>
      <vt:lpstr>Packager Shell Object</vt:lpstr>
      <vt:lpstr>LS1028A-cfp Training / usage</vt:lpstr>
      <vt:lpstr>PowerPoint Presentation</vt:lpstr>
      <vt:lpstr>TRAC Page Link for Model Announcements</vt:lpstr>
      <vt:lpstr>Group Permissions                                                                         1/2</vt:lpstr>
      <vt:lpstr>Group Permissions                                                                          2/2</vt:lpstr>
      <vt:lpstr>PHX Server Login                                                                            1/4</vt:lpstr>
      <vt:lpstr>PHX Server Login                                                                            2/4</vt:lpstr>
      <vt:lpstr>PHX Server Login                                                                             3/4</vt:lpstr>
      <vt:lpstr>PHX Server Login                                                                            4/4</vt:lpstr>
      <vt:lpstr>CFP Board Allocation for LS1028 Project</vt:lpstr>
      <vt:lpstr>Login To CFP 1 or CFP 2</vt:lpstr>
      <vt:lpstr>Load Model Command</vt:lpstr>
      <vt:lpstr>Reset / Init Model Command</vt:lpstr>
      <vt:lpstr>Open CCS (CodeWarrior Connection Server) Window</vt:lpstr>
      <vt:lpstr>Configure CFP – Initialization Script</vt:lpstr>
      <vt:lpstr>Load Uboot &amp; Linux Images</vt:lpstr>
      <vt:lpstr>Open A UART Console</vt:lpstr>
      <vt:lpstr>Execute Images</vt:lpstr>
      <vt:lpstr>Uboot Run Output</vt:lpstr>
      <vt:lpstr>Booting Linux</vt:lpstr>
      <vt:lpstr>Linux Prompt reached !!! (Takes around 5-10 mins with Tiny RFS)</vt:lpstr>
      <vt:lpstr>Troubleshoot   Guide</vt:lpstr>
      <vt:lpstr>Fixing Library init issue while trying to start CCS from PHX server</vt:lpstr>
      <vt:lpstr>Connection Refused Error </vt:lpstr>
      <vt:lpstr>Unable to connect to PHX server via EoD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151</cp:revision>
  <dcterms:modified xsi:type="dcterms:W3CDTF">2018-05-08T05:56:28Z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