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5" r:id="rId2"/>
    <p:sldId id="320" r:id="rId3"/>
    <p:sldId id="323" r:id="rId4"/>
    <p:sldId id="324" r:id="rId5"/>
    <p:sldId id="322" r:id="rId6"/>
    <p:sldId id="321" r:id="rId7"/>
    <p:sldId id="310" r:id="rId8"/>
    <p:sldId id="311" r:id="rId9"/>
    <p:sldId id="313" r:id="rId10"/>
    <p:sldId id="312" r:id="rId11"/>
    <p:sldId id="314" r:id="rId12"/>
    <p:sldId id="315" r:id="rId13"/>
    <p:sldId id="316" r:id="rId14"/>
    <p:sldId id="317" r:id="rId15"/>
    <p:sldId id="318" r:id="rId16"/>
    <p:sldId id="319" r:id="rId17"/>
  </p:sldIdLst>
  <p:sldSz cx="12188825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1" d="100"/>
          <a:sy n="81" d="100"/>
        </p:scale>
        <p:origin x="91" y="1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636-9268-2214CA86F5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473768"/>
        <c:axId val="3986916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473768"/>
        <c:axId val="398691624"/>
      </c:line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/>
            <a:t>Task description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1 Title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2 Title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Task description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3 Title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9/6/2018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9/6/2018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9/6/2018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9/6/2018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Role Of OSS</a:t>
            </a:r>
            <a:br>
              <a:rPr lang="en-US" dirty="0"/>
            </a:br>
            <a:r>
              <a:rPr lang="en-US" dirty="0"/>
              <a:t>in</a:t>
            </a:r>
            <a:br>
              <a:rPr lang="en-US" dirty="0"/>
            </a:br>
            <a:r>
              <a:rPr lang="en-US" dirty="0"/>
              <a:t>IoT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Presenter | Sudhanshu Gupta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408119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Picture Placeholder 1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87299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Machine Learning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Humans, are naturally good at recognition. (Early in life a baby starts recognizing her mother’s voice and face)</a:t>
            </a:r>
          </a:p>
          <a:p>
            <a:r>
              <a:rPr lang="en-US" dirty="0"/>
              <a:t>Machines, on the other hand, are very fast &amp; powerful in processing data-intensive.</a:t>
            </a:r>
          </a:p>
          <a:p>
            <a:r>
              <a:rPr lang="en-US" dirty="0"/>
              <a:t>Human performance deteriorates over time, when working without a break. (Machines can keep doing the same task repeatedly, with same efficiency, without getting exhausted)</a:t>
            </a:r>
          </a:p>
          <a:p>
            <a:endParaRPr lang="en-US" dirty="0"/>
          </a:p>
          <a:p>
            <a:r>
              <a:rPr lang="en-US" dirty="0"/>
              <a:t>Only limitation Machines have </a:t>
            </a:r>
          </a:p>
        </p:txBody>
      </p:sp>
    </p:spTree>
    <p:extLst>
      <p:ext uri="{BB962C8B-B14F-4D97-AF65-F5344CB8AC3E}">
        <p14:creationId xmlns:p14="http://schemas.microsoft.com/office/powerpoint/2010/main" val="132516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Paradigms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Classification</a:t>
            </a:r>
          </a:p>
          <a:p>
            <a:r>
              <a:rPr lang="en-US" dirty="0"/>
              <a:t>Un-Supervised Learning</a:t>
            </a:r>
          </a:p>
          <a:p>
            <a:pPr lvl="1"/>
            <a:r>
              <a:rPr lang="en-US" dirty="0"/>
              <a:t>Clustering</a:t>
            </a:r>
          </a:p>
          <a:p>
            <a:r>
              <a:rPr lang="en-US" dirty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38202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Reference(s)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824EC-F911-44AC-AA6D-2517358709CD}"/>
              </a:ext>
            </a:extLst>
          </p:cNvPr>
          <p:cNvSpPr/>
          <p:nvPr/>
        </p:nvSpPr>
        <p:spPr>
          <a:xfrm>
            <a:off x="1903412" y="1752600"/>
            <a:ext cx="9601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Magazine Open Source For  You (Sep 2018)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Role of Open Source Software in IoT   [ Aakash </a:t>
            </a:r>
            <a:r>
              <a:rPr lang="en-US" dirty="0" err="1"/>
              <a:t>Beniwal</a:t>
            </a:r>
            <a:r>
              <a:rPr lang="en-US" dirty="0"/>
              <a:t> 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Benefits of Open Source Architecture for IoT  [ Dr. Gopal Krishna </a:t>
            </a:r>
            <a:r>
              <a:rPr lang="en-US" dirty="0" err="1"/>
              <a:t>Behara</a:t>
            </a:r>
            <a:r>
              <a:rPr lang="en-US" dirty="0"/>
              <a:t> &amp; Raju </a:t>
            </a:r>
            <a:r>
              <a:rPr lang="en-US" dirty="0" err="1"/>
              <a:t>Myadam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7344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2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– Line Combination chart showing the values of 3 series for 4 categories. The first 2 series are columns and the 3rd series is the line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50944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4082240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3079</TotalTime>
  <Words>282</Words>
  <Application>Microsoft Office PowerPoint</Application>
  <PresentationFormat>Custom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Digital Blue Tunnel 16x9</vt:lpstr>
      <vt:lpstr>Role Of OSS in IoT </vt:lpstr>
      <vt:lpstr>Title and Content Layout with List</vt:lpstr>
      <vt:lpstr>Need for Machine Learning</vt:lpstr>
      <vt:lpstr>Machine Learning Paradigms</vt:lpstr>
      <vt:lpstr>Reference(s)</vt:lpstr>
      <vt:lpstr>Backup Slides</vt:lpstr>
      <vt:lpstr>Title and Content Layout with List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Sudhanshu Gupta</dc:creator>
  <cp:lastModifiedBy>Sudhanshu Gupta</cp:lastModifiedBy>
  <cp:revision>8</cp:revision>
  <dcterms:created xsi:type="dcterms:W3CDTF">2018-09-06T10:20:29Z</dcterms:created>
  <dcterms:modified xsi:type="dcterms:W3CDTF">2018-09-08T13:40:08Z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