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10"/>
  </p:notesMasterIdLst>
  <p:handoutMasterIdLst>
    <p:handoutMasterId r:id="rId11"/>
  </p:handoutMasterIdLst>
  <p:sldIdLst>
    <p:sldId id="493" r:id="rId7"/>
    <p:sldId id="495" r:id="rId8"/>
    <p:sldId id="494" r:id="rId9"/>
  </p:sldIdLst>
  <p:sldSz cx="12192000" cy="6858000"/>
  <p:notesSz cx="7315200" cy="9601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33E"/>
    <a:srgbClr val="66FF33"/>
    <a:srgbClr val="AA72D4"/>
    <a:srgbClr val="C198E0"/>
    <a:srgbClr val="F67B44"/>
    <a:srgbClr val="E97F27"/>
    <a:srgbClr val="E3CFE1"/>
    <a:srgbClr val="8DCC76"/>
    <a:srgbClr val="6CCA6C"/>
    <a:srgbClr val="A6F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2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3/27/2018 12:19:05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3/27/2018 12:18:52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March 27, 2018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 spd="slow"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 spd="slow"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8D0A-DA06-41BE-8CF4-DA1BE07C0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5124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u="sng" dirty="0"/>
              <a:t>NPI Debugging Road Map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Problem Statement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turn around time to debug issues is usually quite high.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resort to adding debug statements </a:t>
            </a:r>
            <a:r>
              <a:rPr lang="en-US" dirty="0">
                <a:sym typeface="Wingdings" panose="05000000000000000000" pitchFamily="2" charset="2"/>
              </a:rPr>
              <a:t> compile code  flash binaries  add more debug statements. (and cycle continues).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Lack of awareness of available debugging tools.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Hesitation of users to use debugging tools over print statements.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747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8D0A-DA06-41BE-8CF4-DA1BE07C0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u="sng" dirty="0"/>
              <a:t>NPI Debugging Road Map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Consequences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More efforts to be put by engineers debugging the issue using traditional debug techniques.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Since the hardware resources (PXP / CFP / Board) are low in availability, this further adds to debug turn around 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This could potentially lead to delay in software deliverables. (Highly unexpected)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4312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8D0A-DA06-41BE-8CF4-DA1BE07C0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u="sng" dirty="0"/>
              <a:t>NPI Debugging Road Map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Solution / RoadMap :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Introduction to debugging tools available at NXP – Code Warrior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Theory / Presentation on CW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Hands on Session on either Simulator / CFP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19681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AP xmlns="e5a3a747-d21f-491f-b559-719a372e993f">FIUO - Freescale Internal Use Only</iCAP>
    <_dlc_DocId xmlns="e5a3a747-d21f-491f-b559-719a372e993f">52MFTYTJJKHE-1691845100-546</_dlc_DocId>
    <_dlc_DocIdUrl xmlns="e5a3a747-d21f-491f-b559-719a372e993f">
      <Url>https://nxp1.sharepoint.com/sites/dngpm/PMO/Active_NPIs/LS1028A/_layouts/15/DocIdRedir.aspx?ID=52MFTYTJJKHE-1691845100-546</Url>
      <Description>52MFTYTJJKHE-1691845100-546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ngineering" ma:contentTypeID="0x010100E7BB765176C1A14489457AC37C9C65F209009D3BEF0069D0FB4981EAD51382D42258" ma:contentTypeVersion="7" ma:contentTypeDescription="Retention period - 22 years" ma:contentTypeScope="" ma:versionID="b66868244d3935d2ccd4f120e28ec49d">
  <xsd:schema xmlns:xsd="http://www.w3.org/2001/XMLSchema" xmlns:xs="http://www.w3.org/2001/XMLSchema" xmlns:p="http://schemas.microsoft.com/office/2006/metadata/properties" xmlns:ns2="e5a3a747-d21f-491f-b559-719a372e993f" targetNamespace="http://schemas.microsoft.com/office/2006/metadata/properties" ma:root="true" ma:fieldsID="0035c35448cc6d56ca86de045bebf6a0" ns2:_="">
    <xsd:import namespace="e5a3a747-d21f-491f-b559-719a372e993f"/>
    <xsd:element name="properties">
      <xsd:complexType>
        <xsd:sequence>
          <xsd:element name="documentManagement">
            <xsd:complexType>
              <xsd:all>
                <xsd:element ref="ns2:iCAP"/>
                <xsd:element ref="ns2:LastSharedByUser" minOccurs="0"/>
                <xsd:element ref="ns2:LastSharedByTim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3a747-d21f-491f-b559-719a372e993f" elementFormDefault="qualified">
    <xsd:import namespace="http://schemas.microsoft.com/office/2006/documentManagement/types"/>
    <xsd:import namespace="http://schemas.microsoft.com/office/infopath/2007/PartnerControls"/>
    <xsd:element name="iCAP" ma:index="8" ma:displayName="Security Value" ma:default="FIUO - Freescale Internal Use Only" ma:description="Please choose an iCAP classification. This will help users understand how this document can be shared within Freescale." ma:format="Dropdown" ma:internalName="iCAP" ma:readOnly="false">
      <xsd:simpleType>
        <xsd:restriction base="dms:Choice">
          <xsd:enumeration value="FIUO - Freescale Internal Use Only"/>
          <xsd:enumeration value="FCP - Freescale Confidential Proprietary"/>
          <xsd:enumeration value="PUBI - Public Information"/>
          <xsd:enumeration value="COMPANY PUBLIC"/>
          <xsd:enumeration value="COMPANY INTERNAL"/>
          <xsd:enumeration value="COMPANY CONFIDENTIAL"/>
        </xsd:restriction>
      </xsd:simpleType>
    </xsd:element>
    <xsd:element name="LastSharedByUser" ma:index="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Last Shared By Time" ma:description="" ma:format="DateTime" ma:internalName="LastSharedByTime" ma:readOnly="true">
      <xsd:simpleType>
        <xsd:restriction base="dms:DateTime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F68BF-9259-4E0D-8480-62B28741B9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88690-F91F-4022-AAA7-6D12AB81685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e5a3a747-d21f-491f-b559-719a372e993f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515086E-A8EB-4666-85A5-D1808F07FC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BDFA1D0-A058-40A3-8036-58F9A633F4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a3a747-d21f-491f-b559-719a372e99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6597</TotalTime>
  <Words>152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0_Master Content Slide</vt:lpstr>
      <vt:lpstr>10_ FSL Logo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ENETC High Level Plan</dc:title>
  <cp:lastModifiedBy>Sudhanshu Gupta</cp:lastModifiedBy>
  <cp:revision>206</cp:revision>
  <dcterms:modified xsi:type="dcterms:W3CDTF">2018-03-27T10:16:46Z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0x010100E7BB765176C1A14489457AC37C9C65F209009D3BEF0069D0FB4981EAD51382D42258</vt:lpwstr>
  </property>
  <property fmtid="{D5CDD505-2E9C-101B-9397-08002B2CF9AE}" pid="3" name="_dlc_DocIdItemGuid">
    <vt:lpwstr>4cf2dc82-6af1-4378-b5a6-4757dc23c1db</vt:lpwstr>
  </property>
  <property fmtid="{D5CDD505-2E9C-101B-9397-08002B2CF9AE}" pid="4" name="SharedWithUsers">
    <vt:lpwstr>486;#Rajan Srivastava;#579;#Roy Zang;#1599;#Mingkai Hu;#2461;#Xiaobo Xie;#316;#Cynthia Fu;#431;#White Weng</vt:lpwstr>
  </property>
</Properties>
</file>