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6" r:id="rId47"/>
    <p:sldId id="317" r:id="rId48"/>
    <p:sldId id="318" r:id="rId49"/>
    <p:sldId id="319" r:id="rId50"/>
    <p:sldId id="301" r:id="rId51"/>
    <p:sldId id="314" r:id="rId52"/>
    <p:sldId id="315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B707068-63B1-0942-A016-8B7EA7469EDC}">
          <p14:sldIdLst/>
        </p14:section>
        <p14:section name="Template" id="{5DF87A87-5EB5-B846-8B72-886ECF72EFC1}">
          <p14:sldIdLst>
            <p14:sldId id="256"/>
            <p14:sldId id="258"/>
          </p14:sldIdLst>
        </p14:section>
        <p14:section name="WarmUp (daily)" id="{44988C61-7B0F-1A42-A3F7-8725D85546CD}">
          <p14:sldIdLst>
            <p14:sldId id="259"/>
            <p14:sldId id="260"/>
            <p14:sldId id="261"/>
            <p14:sldId id="262"/>
            <p14:sldId id="263"/>
            <p14:sldId id="32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tretching (daily)" id="{65D9C1E1-BA3B-8E42-A10F-29149CEFC640}">
          <p14:sldIdLst>
            <p14:sldId id="296"/>
            <p14:sldId id="297"/>
            <p14:sldId id="298"/>
            <p14:sldId id="299"/>
            <p14:sldId id="300"/>
            <p14:sldId id="316"/>
            <p14:sldId id="317"/>
            <p14:sldId id="318"/>
            <p14:sldId id="319"/>
          </p14:sldIdLst>
        </p14:section>
        <p14:section name="Monday" id="{29F79BA6-06CD-3E4C-B716-65B9CDA125CF}">
          <p14:sldIdLst>
            <p14:sldId id="301"/>
          </p14:sldIdLst>
        </p14:section>
        <p14:section name="Wednessday" id="{ED9527FC-DB12-D24F-A7BA-6A52353C3884}">
          <p14:sldIdLst>
            <p14:sldId id="314"/>
          </p14:sldIdLst>
        </p14:section>
        <p14:section name="Friday" id="{1CDC206A-0840-3A41-AD60-7DABA512BA69}">
          <p14:sldIdLst>
            <p14:sldId id="315"/>
          </p14:sldIdLst>
        </p14:section>
        <p14:section name="Cooling Off" id="{258EE181-E4CE-6B46-8229-B700D058E524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9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0DFA-2B56-884C-BC6C-832AEBD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YFH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E3DCB-3072-624C-A629-FD6689B3E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YOGA FROM HOME</a:t>
            </a:r>
          </a:p>
        </p:txBody>
      </p:sp>
    </p:spTree>
    <p:extLst>
      <p:ext uri="{BB962C8B-B14F-4D97-AF65-F5344CB8AC3E}">
        <p14:creationId xmlns:p14="http://schemas.microsoft.com/office/powerpoint/2010/main" val="30150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Cross elbow-knee touch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Jump and try to touch cross elbow and thigh. </a:t>
            </a:r>
            <a:r>
              <a:rPr lang="en-US" dirty="0" err="1"/>
              <a:t>Ie</a:t>
            </a:r>
            <a:r>
              <a:rPr lang="en-US" dirty="0"/>
              <a:t>. Left Elbow with Right Knee</a:t>
            </a:r>
          </a:p>
          <a:p>
            <a:r>
              <a:rPr lang="en-US" dirty="0"/>
              <a:t>Repeat vice-versa.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(10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29653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Feet raise and touch hands in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Raise one feet in air and try to touch hand raised in air. </a:t>
            </a:r>
          </a:p>
          <a:p>
            <a:r>
              <a:rPr lang="en-US" dirty="0"/>
              <a:t>Do this alternatively for both legs.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(10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74142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relax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Legs inverted ‘V’ shape.</a:t>
            </a:r>
          </a:p>
          <a:p>
            <a:r>
              <a:rPr lang="en-US" dirty="0"/>
              <a:t>Bow forward from waist, with arms moving freely cross-wise.</a:t>
            </a:r>
          </a:p>
          <a:p>
            <a:r>
              <a:rPr lang="en-US" dirty="0"/>
              <a:t>Breathe normally.</a:t>
            </a:r>
          </a:p>
          <a:p>
            <a:r>
              <a:rPr lang="en-US" dirty="0"/>
              <a:t>Feel the stretch.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20 secs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02876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Sit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Both arms in front parallel to ground.</a:t>
            </a:r>
          </a:p>
          <a:p>
            <a:r>
              <a:rPr lang="en-US" dirty="0"/>
              <a:t>Perform </a:t>
            </a:r>
            <a:r>
              <a:rPr lang="en-US" dirty="0" err="1"/>
              <a:t>situps</a:t>
            </a:r>
            <a:r>
              <a:rPr lang="en-US" dirty="0"/>
              <a:t> with Back straight.</a:t>
            </a:r>
          </a:p>
          <a:p>
            <a:r>
              <a:rPr lang="en-US" dirty="0"/>
              <a:t>Try not to bend forward above waist.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81342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Legs on side Sit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Extend legs (not too far) in inverted ‘V’ shape. Arms extended straight on sides and parallel to ground.</a:t>
            </a:r>
          </a:p>
          <a:p>
            <a:r>
              <a:rPr lang="en-US" dirty="0"/>
              <a:t>Perform </a:t>
            </a:r>
            <a:r>
              <a:rPr lang="en-US" dirty="0" err="1"/>
              <a:t>situps</a:t>
            </a:r>
            <a:r>
              <a:rPr lang="en-US" dirty="0"/>
              <a:t> with Back straight.</a:t>
            </a:r>
          </a:p>
          <a:p>
            <a:r>
              <a:rPr lang="en-US" dirty="0"/>
              <a:t>Try not to bend forward above waist.</a:t>
            </a:r>
          </a:p>
          <a:p>
            <a:r>
              <a:rPr lang="en-US" dirty="0"/>
              <a:t>Bend / Sit till thighs and lower legs make 90 degree.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20412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Front / rear leg Sit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inverted ‘V’ legs shape with one leg forward and one leg rear.</a:t>
            </a:r>
          </a:p>
          <a:p>
            <a:r>
              <a:rPr lang="en-US" dirty="0"/>
              <a:t>Arms extended to the side.</a:t>
            </a:r>
          </a:p>
          <a:p>
            <a:r>
              <a:rPr lang="en-US" dirty="0"/>
              <a:t>Sit on the front leg till it makes 90deg angle with thighs, and try to touch rear leg knee onto ground.</a:t>
            </a:r>
          </a:p>
          <a:p>
            <a:r>
              <a:rPr lang="en-US" dirty="0"/>
              <a:t>Do similar with other leg.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leg)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85651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Cross Sit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inverted ‘V’ legs shape with both legs sideways.</a:t>
            </a:r>
          </a:p>
          <a:p>
            <a:r>
              <a:rPr lang="en-US" dirty="0"/>
              <a:t>Arms extended in air in front. Parallel to ground.</a:t>
            </a:r>
          </a:p>
          <a:p>
            <a:r>
              <a:rPr lang="en-US" dirty="0"/>
              <a:t>Sit sideways on the left leg as far as possible.</a:t>
            </a:r>
          </a:p>
          <a:p>
            <a:r>
              <a:rPr lang="en-US" dirty="0"/>
              <a:t>Do this alternatively with both legs.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leg)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19817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Sideways arm raise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inverted ‘V’ legs shape with both legs sideways.</a:t>
            </a:r>
          </a:p>
          <a:p>
            <a:r>
              <a:rPr lang="en-US" dirty="0"/>
              <a:t>Arms extended in air in front. Parallel to ground.</a:t>
            </a:r>
          </a:p>
          <a:p>
            <a:r>
              <a:rPr lang="en-US" dirty="0"/>
              <a:t>Bend on one side with arms in a straight line. And try to touch your feet with hands of lower arm.</a:t>
            </a:r>
          </a:p>
          <a:p>
            <a:r>
              <a:rPr lang="en-US" dirty="0"/>
              <a:t>Do this alternatively with both arms.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83615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Folded Sideways arm raise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inverted ‘V’ legs shape with both legs sideways.</a:t>
            </a:r>
          </a:p>
          <a:p>
            <a:r>
              <a:rPr lang="en-US" dirty="0"/>
              <a:t>Fold one arm (as if lifting a weight) and then Bend on other side. </a:t>
            </a:r>
          </a:p>
          <a:p>
            <a:r>
              <a:rPr lang="en-US" dirty="0"/>
              <a:t>And try to touch your feet with hands of lower arm.</a:t>
            </a:r>
          </a:p>
          <a:p>
            <a:r>
              <a:rPr lang="en-US" dirty="0"/>
              <a:t>Do this alternatively with both arms.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87106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Arm on waist - arm raise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inverted ‘V’ legs shape with both legs sideways.</a:t>
            </a:r>
          </a:p>
          <a:p>
            <a:r>
              <a:rPr lang="en-US" dirty="0"/>
              <a:t>Keep one arm on waist and then Bend on the same side, with other arm raised. </a:t>
            </a:r>
          </a:p>
          <a:p>
            <a:r>
              <a:rPr lang="en-US" dirty="0"/>
              <a:t>Try to stretch to other side as much as possible.</a:t>
            </a:r>
          </a:p>
          <a:p>
            <a:r>
              <a:rPr lang="en-US" dirty="0"/>
              <a:t>Do this alternatively with both arms.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58887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Exercise Name -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Section Name – </a:t>
            </a:r>
            <a:r>
              <a:rPr lang="en-US" dirty="0" err="1"/>
              <a:t>WarmUp</a:t>
            </a:r>
            <a:r>
              <a:rPr lang="en-US" dirty="0"/>
              <a:t> / Monday /  Wed / Friday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Iterations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F1F8F-1A18-B344-B248-86B4333ABFEE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66342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waist twists  -- 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inverted ‘V’ legs shape with both legs sideways.</a:t>
            </a:r>
          </a:p>
          <a:p>
            <a:r>
              <a:rPr lang="en-US" dirty="0"/>
              <a:t>Keep both arms in air , parallel to ground.</a:t>
            </a:r>
          </a:p>
          <a:p>
            <a:r>
              <a:rPr lang="en-US" dirty="0"/>
              <a:t>Twist sideways from waist, keeping arms parallel to ground in straight line.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79951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waist twists  -- </a:t>
            </a:r>
            <a:r>
              <a:rPr lang="en-US" dirty="0" err="1"/>
              <a:t>BENDing</a:t>
            </a:r>
            <a:r>
              <a:rPr lang="en-US" dirty="0"/>
              <a:t>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inverted ‘V’ legs shape with both legs sideways.</a:t>
            </a:r>
          </a:p>
          <a:p>
            <a:r>
              <a:rPr lang="en-US" dirty="0"/>
              <a:t>Keep both arms in air , parallel to ground.</a:t>
            </a:r>
          </a:p>
          <a:p>
            <a:r>
              <a:rPr lang="en-US" dirty="0"/>
              <a:t>Bend forward and touch feet with opposite hands, and eyes looking at hand in air. </a:t>
            </a:r>
          </a:p>
          <a:p>
            <a:r>
              <a:rPr lang="en-US" dirty="0"/>
              <a:t>Exhale while looking up at hand, and inhale while alternating to other side.</a:t>
            </a:r>
          </a:p>
          <a:p>
            <a:r>
              <a:rPr lang="en-US" dirty="0"/>
              <a:t>Do this alternatively.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*32 (16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74118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waist 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Both hands on waist.</a:t>
            </a:r>
          </a:p>
          <a:p>
            <a:r>
              <a:rPr lang="en-US" dirty="0"/>
              <a:t>Move your waist in clockwise motion and then in anti-clockwise motion.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83912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Touch the feet bends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Both arms in air perpendicular to ground.</a:t>
            </a:r>
          </a:p>
          <a:p>
            <a:r>
              <a:rPr lang="en-US" dirty="0"/>
              <a:t>Bend forward from waist to touch the feet.</a:t>
            </a:r>
          </a:p>
          <a:p>
            <a:r>
              <a:rPr lang="en-US" dirty="0"/>
              <a:t>Exhale when bending forward, Inhale with reverting back to starting position.</a:t>
            </a:r>
          </a:p>
          <a:p>
            <a:r>
              <a:rPr lang="en-US" dirty="0"/>
              <a:t>Do not bend knees while bending forward.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410276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Fist 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Both arms in front, parallel to ground.</a:t>
            </a:r>
          </a:p>
          <a:p>
            <a:r>
              <a:rPr lang="en-US" dirty="0"/>
              <a:t>Make a fist, and  rotate via wrists in clockwise and then anti-clockwise motions.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965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TWist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Both arms in front, parallel to ground.</a:t>
            </a:r>
          </a:p>
          <a:p>
            <a:r>
              <a:rPr lang="en-US" dirty="0"/>
              <a:t>Twist both arms together, alternatively between clockwise and anticlockwise motion.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78417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Bisceps</a:t>
            </a:r>
            <a:r>
              <a:rPr lang="en-US" dirty="0"/>
              <a:t> pull  --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Both arms in front, parallel to ground, make fist on both hands.</a:t>
            </a:r>
          </a:p>
          <a:p>
            <a:r>
              <a:rPr lang="en-US" dirty="0"/>
              <a:t>Tightly pull arms towards self, so that you can feel strain in your </a:t>
            </a:r>
            <a:r>
              <a:rPr lang="en-US" dirty="0" err="1"/>
              <a:t>bisceps</a:t>
            </a:r>
            <a:r>
              <a:rPr lang="en-US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58756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Bisceps</a:t>
            </a:r>
            <a:r>
              <a:rPr lang="en-US" dirty="0"/>
              <a:t> pull  -- sideways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Both arms on the sides, parallel to ground, make fist on both hands.</a:t>
            </a:r>
          </a:p>
          <a:p>
            <a:r>
              <a:rPr lang="en-US" dirty="0"/>
              <a:t>Tightly pull arms towards self, so that you can feel strain in your </a:t>
            </a:r>
            <a:r>
              <a:rPr lang="en-US" dirty="0" err="1"/>
              <a:t>bisceps</a:t>
            </a:r>
            <a:r>
              <a:rPr lang="en-US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45278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Bisceps</a:t>
            </a:r>
            <a:r>
              <a:rPr lang="en-US" dirty="0"/>
              <a:t> pull  --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Both arms above your head, perpendicular to ground, make fist on both hands.</a:t>
            </a:r>
          </a:p>
          <a:p>
            <a:r>
              <a:rPr lang="en-US" dirty="0"/>
              <a:t>Tightly pull arms towards self, so that you can feel strain in your </a:t>
            </a:r>
            <a:r>
              <a:rPr lang="en-US" dirty="0" err="1"/>
              <a:t>bisceps</a:t>
            </a:r>
            <a:r>
              <a:rPr lang="en-US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09436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Shoulder 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Rotate both shoulders first in clockwise and then anticlockwise motion.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92112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Use a skipping rope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Just imagine a rope in hand and jump on toes as per individual’s capacity.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F5E954-8A19-E548-B792-441405C4288D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98646-78FE-1144-93C6-DAACAD585B54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063622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Folded arm 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Fold your arms such that your hand’s fingers touch shoulders. </a:t>
            </a:r>
          </a:p>
          <a:p>
            <a:r>
              <a:rPr lang="en-US" dirty="0"/>
              <a:t>Rotate both arms in first clockwise and then anticlockwise motion.</a:t>
            </a:r>
          </a:p>
          <a:p>
            <a:r>
              <a:rPr lang="en-US" dirty="0"/>
              <a:t>Try to touch elbows of each arm while rotating.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96231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Uppar</a:t>
            </a:r>
            <a:r>
              <a:rPr lang="en-US" dirty="0"/>
              <a:t> </a:t>
            </a:r>
            <a:r>
              <a:rPr lang="en-US" dirty="0" err="1"/>
              <a:t>taali</a:t>
            </a:r>
            <a:r>
              <a:rPr lang="en-US" dirty="0"/>
              <a:t> (Air claps)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Arms on the side.</a:t>
            </a:r>
          </a:p>
          <a:p>
            <a:r>
              <a:rPr lang="en-US" dirty="0"/>
              <a:t>Now lift both arms in the air and clap, and then return to starting position.</a:t>
            </a:r>
          </a:p>
          <a:p>
            <a:r>
              <a:rPr lang="en-US" dirty="0"/>
              <a:t>Repeat iterations.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38402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Front and back </a:t>
            </a:r>
            <a:r>
              <a:rPr lang="en-US" dirty="0" err="1"/>
              <a:t>taali</a:t>
            </a:r>
            <a:r>
              <a:rPr lang="en-US" dirty="0"/>
              <a:t> (claps)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Stand with both legs close to each other. Preferably sticking to each other.</a:t>
            </a:r>
          </a:p>
          <a:p>
            <a:r>
              <a:rPr lang="en-US" dirty="0"/>
              <a:t>Arms in front and parallel to ground.</a:t>
            </a:r>
          </a:p>
          <a:p>
            <a:r>
              <a:rPr lang="en-US" dirty="0"/>
              <a:t>Keeping back (spine) straight, take both arms at the back and try to clap.</a:t>
            </a:r>
          </a:p>
          <a:p>
            <a:r>
              <a:rPr lang="en-US" dirty="0"/>
              <a:t>While bringing back to starting position , clap in the front.</a:t>
            </a:r>
          </a:p>
          <a:p>
            <a:r>
              <a:rPr lang="en-US" dirty="0"/>
              <a:t>Repeat iterations.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69163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pushups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Do pushups as per capacity.</a:t>
            </a:r>
          </a:p>
          <a:p>
            <a:r>
              <a:rPr lang="en-US" dirty="0"/>
              <a:t>Keep back straight and do not lump from waist.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(or as desired)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84729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Extended arm 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Arms in extended position, parallel to ground.</a:t>
            </a:r>
          </a:p>
          <a:p>
            <a:r>
              <a:rPr lang="en-US" dirty="0"/>
              <a:t>Rotate them slowly in clockwise and anticlockwise motions.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3010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skeleton arm sideways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Lift arms parallel to ground and elbows bent downwards</a:t>
            </a:r>
          </a:p>
          <a:p>
            <a:r>
              <a:rPr lang="en-US" dirty="0"/>
              <a:t>Contract arm inwards (towards chest) and outwards (parallel to ground)</a:t>
            </a:r>
          </a:p>
          <a:p>
            <a:r>
              <a:rPr lang="en-US" dirty="0"/>
              <a:t>Good for biceps and triceps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88342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Arm shoulder relaxing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Make an inverted “V” with legs.</a:t>
            </a:r>
          </a:p>
          <a:p>
            <a:r>
              <a:rPr lang="en-US" dirty="0"/>
              <a:t>Raise both arms above head , and twist to one side.</a:t>
            </a:r>
          </a:p>
          <a:p>
            <a:r>
              <a:rPr lang="en-US" dirty="0"/>
              <a:t>Twist to other side, with arm swinging from one side to other.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414205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Move Neck in following motions : </a:t>
            </a:r>
          </a:p>
          <a:p>
            <a:pPr lvl="1"/>
            <a:r>
              <a:rPr lang="en-US" dirty="0"/>
              <a:t>Up – Down (8-8)</a:t>
            </a:r>
          </a:p>
          <a:p>
            <a:pPr lvl="1"/>
            <a:r>
              <a:rPr lang="en-US" dirty="0"/>
              <a:t>Left – Right (8-8)</a:t>
            </a:r>
          </a:p>
          <a:p>
            <a:pPr lvl="1"/>
            <a:r>
              <a:rPr lang="en-US" dirty="0"/>
              <a:t>Side ear touch shoulders (8-8)</a:t>
            </a:r>
          </a:p>
          <a:p>
            <a:pPr lvl="1"/>
            <a:r>
              <a:rPr lang="en-US" dirty="0"/>
              <a:t>Circle Clockwise (8)</a:t>
            </a:r>
          </a:p>
          <a:p>
            <a:pPr lvl="1"/>
            <a:r>
              <a:rPr lang="en-US" dirty="0"/>
              <a:t>Circle Anti-clockwise (8)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102934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Eyes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Move Eyes in following motions : </a:t>
            </a:r>
          </a:p>
          <a:p>
            <a:pPr lvl="1"/>
            <a:r>
              <a:rPr lang="en-US" dirty="0"/>
              <a:t>Up – Down (8-8)</a:t>
            </a:r>
          </a:p>
          <a:p>
            <a:pPr lvl="1"/>
            <a:r>
              <a:rPr lang="en-US" dirty="0"/>
              <a:t>Left – Right (8-8)</a:t>
            </a:r>
          </a:p>
          <a:p>
            <a:pPr lvl="1"/>
            <a:r>
              <a:rPr lang="en-US" dirty="0"/>
              <a:t>Diagonal (Upper Left – Lower Right)</a:t>
            </a:r>
          </a:p>
          <a:p>
            <a:pPr lvl="1"/>
            <a:r>
              <a:rPr lang="en-US" dirty="0"/>
              <a:t>Diagonal (Upper Right – Lower Left)</a:t>
            </a:r>
          </a:p>
          <a:p>
            <a:pPr lvl="1"/>
            <a:r>
              <a:rPr lang="en-US" dirty="0"/>
              <a:t>Circle Clockwise (8)</a:t>
            </a:r>
          </a:p>
          <a:p>
            <a:pPr lvl="1"/>
            <a:r>
              <a:rPr lang="en-US" dirty="0"/>
              <a:t>Circle Anti-clockwise (8)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81990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Kulla</a:t>
            </a:r>
            <a:r>
              <a:rPr lang="en-US" dirty="0"/>
              <a:t> Eyes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Fill mouth with air or water.</a:t>
            </a:r>
          </a:p>
          <a:p>
            <a:r>
              <a:rPr lang="en-US" dirty="0"/>
              <a:t>Blink eyes continuously while performing a </a:t>
            </a:r>
            <a:r>
              <a:rPr lang="en-US" dirty="0" err="1"/>
              <a:t>kulla</a:t>
            </a:r>
            <a:r>
              <a:rPr lang="en-US" dirty="0"/>
              <a:t> (movement of jaws up-down) </a:t>
            </a:r>
            <a:r>
              <a:rPr lang="en-US" dirty="0" err="1"/>
              <a:t>simulatenously</a:t>
            </a:r>
            <a:r>
              <a:rPr lang="en-US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99905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Thigh raise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Keep both hands parallel to ground and at stomach level.</a:t>
            </a:r>
          </a:p>
          <a:p>
            <a:r>
              <a:rPr lang="en-US" dirty="0"/>
              <a:t>Jump with alternative thighs in the air</a:t>
            </a:r>
          </a:p>
          <a:p>
            <a:r>
              <a:rPr lang="en-US" dirty="0"/>
              <a:t>Try to raise thighs (alternatively) that they touch your hands.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(10 each leg)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289927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Stomach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Bend forward,</a:t>
            </a:r>
          </a:p>
          <a:p>
            <a:r>
              <a:rPr lang="en-US" dirty="0"/>
              <a:t>Exhale and hold breath</a:t>
            </a:r>
          </a:p>
          <a:p>
            <a:r>
              <a:rPr lang="en-US" dirty="0"/>
              <a:t>Move stomach up-down without breathing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(3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013417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Full body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Arms up</a:t>
            </a:r>
          </a:p>
          <a:p>
            <a:r>
              <a:rPr lang="en-US" dirty="0"/>
              <a:t>Inhale</a:t>
            </a:r>
          </a:p>
          <a:p>
            <a:r>
              <a:rPr lang="en-US" dirty="0"/>
              <a:t>Pull full body up on toes</a:t>
            </a:r>
          </a:p>
          <a:p>
            <a:r>
              <a:rPr lang="en-US" dirty="0"/>
              <a:t>Hold this position without breathing as much as possible.</a:t>
            </a:r>
          </a:p>
          <a:p>
            <a:r>
              <a:rPr lang="en-US" dirty="0"/>
              <a:t>Exhale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Stretching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 (3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766000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Side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Arms up</a:t>
            </a:r>
          </a:p>
          <a:p>
            <a:r>
              <a:rPr lang="en-US" dirty="0"/>
              <a:t>Inhale</a:t>
            </a:r>
          </a:p>
          <a:p>
            <a:r>
              <a:rPr lang="en-US" dirty="0"/>
              <a:t>While exhaling, bend to one side</a:t>
            </a:r>
          </a:p>
          <a:p>
            <a:r>
              <a:rPr lang="en-US" dirty="0"/>
              <a:t>Hold this position without breathing as much as possible.</a:t>
            </a:r>
          </a:p>
          <a:p>
            <a:r>
              <a:rPr lang="en-US" dirty="0"/>
              <a:t>Inhale and come to starting position.</a:t>
            </a:r>
          </a:p>
          <a:p>
            <a:r>
              <a:rPr lang="en-US" dirty="0"/>
              <a:t>While exhaling bend to other side.</a:t>
            </a:r>
          </a:p>
          <a:p>
            <a:r>
              <a:rPr lang="en-US" dirty="0"/>
              <a:t>Hold this position as much possible and come back to starting position (Centre position).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Stretching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 (3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212593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Side twist and feet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Legs make inverted “V” sideways ,  Arms up (fingers crossed)</a:t>
            </a:r>
          </a:p>
          <a:p>
            <a:r>
              <a:rPr lang="en-US" dirty="0"/>
              <a:t>Inhale fully,  and while exhaling, twist to one </a:t>
            </a:r>
            <a:r>
              <a:rPr lang="en-US" dirty="0" err="1"/>
              <a:t>sidem</a:t>
            </a:r>
            <a:r>
              <a:rPr lang="en-US" dirty="0"/>
              <a:t> and bend forward. </a:t>
            </a:r>
          </a:p>
          <a:p>
            <a:r>
              <a:rPr lang="en-US" dirty="0"/>
              <a:t>Try to touch feet of side you bend to.</a:t>
            </a:r>
          </a:p>
          <a:p>
            <a:r>
              <a:rPr lang="en-US" dirty="0"/>
              <a:t>Hold this position without breathing as much as possible.</a:t>
            </a:r>
          </a:p>
          <a:p>
            <a:r>
              <a:rPr lang="en-US" dirty="0"/>
              <a:t>While Inhaling and come to starting position.</a:t>
            </a:r>
          </a:p>
          <a:p>
            <a:r>
              <a:rPr lang="en-US" dirty="0"/>
              <a:t>Repeat for other side.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Stretching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 (3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272454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Namestey</a:t>
            </a:r>
            <a:r>
              <a:rPr lang="en-US" dirty="0"/>
              <a:t> at back and bend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Legs make inverted “V” front-rear format.</a:t>
            </a:r>
          </a:p>
          <a:p>
            <a:r>
              <a:rPr lang="en-US" dirty="0"/>
              <a:t>Left leg forward.</a:t>
            </a:r>
          </a:p>
          <a:p>
            <a:r>
              <a:rPr lang="en-US" dirty="0"/>
              <a:t>Fold hands (</a:t>
            </a:r>
            <a:r>
              <a:rPr lang="en-US" dirty="0" err="1"/>
              <a:t>Namestey</a:t>
            </a:r>
            <a:r>
              <a:rPr lang="en-US" dirty="0"/>
              <a:t>) at the back.</a:t>
            </a:r>
          </a:p>
          <a:p>
            <a:r>
              <a:rPr lang="en-US" dirty="0"/>
              <a:t>Inhale fully,  and while exhaling, bend forward.</a:t>
            </a:r>
          </a:p>
          <a:p>
            <a:r>
              <a:rPr lang="en-US" dirty="0"/>
              <a:t>Try to touch nose to thighs or knees.</a:t>
            </a:r>
          </a:p>
          <a:p>
            <a:r>
              <a:rPr lang="en-US" dirty="0"/>
              <a:t>Hold this position without breathing as much as possible. </a:t>
            </a:r>
          </a:p>
          <a:p>
            <a:r>
              <a:rPr lang="en-US" dirty="0"/>
              <a:t>While coming back to starting position, Inhale and bend backwards.</a:t>
            </a:r>
          </a:p>
          <a:p>
            <a:r>
              <a:rPr lang="en-US" dirty="0"/>
              <a:t>Hold this position for some time.</a:t>
            </a:r>
          </a:p>
          <a:p>
            <a:r>
              <a:rPr lang="en-US" dirty="0"/>
              <a:t>Repeat with Right leg.</a:t>
            </a:r>
          </a:p>
          <a:p>
            <a:r>
              <a:rPr lang="en-US" dirty="0"/>
              <a:t>This is one set. Do three.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Stretching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 (3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FF8BF4-DE0A-5B44-B55B-871DC4028478}"/>
              </a:ext>
            </a:extLst>
          </p:cNvPr>
          <p:cNvSpPr/>
          <p:nvPr/>
        </p:nvSpPr>
        <p:spPr>
          <a:xfrm>
            <a:off x="6979746" y="3573172"/>
            <a:ext cx="4440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CAUTION :  </a:t>
            </a:r>
          </a:p>
          <a:p>
            <a:r>
              <a:rPr lang="en-US" dirty="0"/>
              <a:t>If you feel dizziness doing this exercise, return to standing position immediately, take some rest and then perform it for shorter duration.</a:t>
            </a:r>
          </a:p>
        </p:txBody>
      </p:sp>
    </p:spTree>
    <p:extLst>
      <p:ext uri="{BB962C8B-B14F-4D97-AF65-F5344CB8AC3E}">
        <p14:creationId xmlns:p14="http://schemas.microsoft.com/office/powerpoint/2010/main" val="4152039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Surya-namaskar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4030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Follow steps in images</a:t>
            </a:r>
          </a:p>
          <a:p>
            <a:r>
              <a:rPr lang="en-US" sz="1400" dirty="0"/>
              <a:t>Perform each iteration beginning with the mantra mentioned below : </a:t>
            </a:r>
          </a:p>
          <a:p>
            <a:pPr lvl="1"/>
            <a:r>
              <a:rPr lang="en-US" sz="1200" dirty="0"/>
              <a:t>Om </a:t>
            </a:r>
            <a:r>
              <a:rPr lang="en-US" sz="1200" dirty="0" err="1"/>
              <a:t>Suryaye</a:t>
            </a:r>
            <a:r>
              <a:rPr lang="en-US" sz="1200" dirty="0"/>
              <a:t> </a:t>
            </a:r>
            <a:r>
              <a:rPr lang="en-US" sz="1200" dirty="0" err="1"/>
              <a:t>Namah</a:t>
            </a:r>
            <a:r>
              <a:rPr lang="en-US" sz="1200" dirty="0"/>
              <a:t>…</a:t>
            </a:r>
          </a:p>
          <a:p>
            <a:pPr lvl="1"/>
            <a:r>
              <a:rPr lang="en-US" sz="1200" dirty="0"/>
              <a:t>Om </a:t>
            </a:r>
            <a:r>
              <a:rPr lang="en-US" sz="1200" dirty="0" err="1"/>
              <a:t>Mitraye</a:t>
            </a:r>
            <a:r>
              <a:rPr lang="en-US" sz="1200" dirty="0"/>
              <a:t> </a:t>
            </a:r>
            <a:r>
              <a:rPr lang="en-US" sz="1200" dirty="0" err="1"/>
              <a:t>Namah</a:t>
            </a:r>
            <a:r>
              <a:rPr lang="en-US" sz="1200" dirty="0"/>
              <a:t>…</a:t>
            </a:r>
          </a:p>
          <a:p>
            <a:pPr lvl="1"/>
            <a:r>
              <a:rPr lang="en-US" sz="1200" dirty="0"/>
              <a:t>Om </a:t>
            </a:r>
            <a:r>
              <a:rPr lang="en-US" sz="1200" dirty="0" err="1"/>
              <a:t>Bhaskaraya</a:t>
            </a:r>
            <a:r>
              <a:rPr lang="en-US" sz="1200" dirty="0"/>
              <a:t> </a:t>
            </a:r>
            <a:r>
              <a:rPr lang="en-US" sz="1200" dirty="0" err="1"/>
              <a:t>Namah</a:t>
            </a:r>
            <a:r>
              <a:rPr lang="en-US" sz="1200" dirty="0"/>
              <a:t>…</a:t>
            </a:r>
          </a:p>
          <a:p>
            <a:pPr lvl="1"/>
            <a:r>
              <a:rPr lang="en-US" sz="1200" dirty="0"/>
              <a:t>Om Hiranya </a:t>
            </a:r>
            <a:r>
              <a:rPr lang="en-US" sz="1200" dirty="0" err="1"/>
              <a:t>Garbhaya</a:t>
            </a:r>
            <a:r>
              <a:rPr lang="en-US" sz="1200" dirty="0"/>
              <a:t> </a:t>
            </a:r>
            <a:r>
              <a:rPr lang="en-US" sz="1200" dirty="0" err="1"/>
              <a:t>Namah</a:t>
            </a:r>
            <a:r>
              <a:rPr lang="en-US" sz="1200" dirty="0"/>
              <a:t>…</a:t>
            </a:r>
          </a:p>
          <a:p>
            <a:pPr lvl="1"/>
            <a:r>
              <a:rPr lang="en-US" sz="1200" dirty="0"/>
              <a:t>Om Shri </a:t>
            </a:r>
            <a:r>
              <a:rPr lang="en-US" sz="1200" dirty="0" err="1"/>
              <a:t>Savitre</a:t>
            </a:r>
            <a:r>
              <a:rPr lang="en-US" sz="1200" dirty="0"/>
              <a:t> </a:t>
            </a:r>
            <a:r>
              <a:rPr lang="en-US" sz="1200" dirty="0" err="1"/>
              <a:t>SuryaNarayana</a:t>
            </a:r>
            <a:r>
              <a:rPr lang="en-US" sz="1200" dirty="0"/>
              <a:t> </a:t>
            </a:r>
            <a:r>
              <a:rPr lang="en-US" sz="1200" dirty="0" err="1"/>
              <a:t>Namah</a:t>
            </a:r>
            <a:r>
              <a:rPr lang="en-US" sz="1200" dirty="0"/>
              <a:t>…</a:t>
            </a:r>
          </a:p>
          <a:p>
            <a:pPr lvl="1"/>
            <a:r>
              <a:rPr lang="en-US" sz="1200" dirty="0"/>
              <a:t>Om </a:t>
            </a:r>
            <a:r>
              <a:rPr lang="en-US" sz="1200" dirty="0" err="1"/>
              <a:t>Bhanve</a:t>
            </a:r>
            <a:r>
              <a:rPr lang="en-US" sz="1200" dirty="0"/>
              <a:t> </a:t>
            </a:r>
            <a:r>
              <a:rPr lang="en-US" sz="1200" dirty="0" err="1"/>
              <a:t>Namah</a:t>
            </a:r>
            <a:r>
              <a:rPr lang="en-US" sz="1200" dirty="0"/>
              <a:t>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Stretching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449028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Relax for some time – 5mins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Stretching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709327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T20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Lay down straight on back.</a:t>
            </a:r>
          </a:p>
          <a:p>
            <a:r>
              <a:rPr lang="en-US" dirty="0"/>
              <a:t>Raise both legs together perpendicular to ground (90 deg to ground). </a:t>
            </a:r>
          </a:p>
          <a:p>
            <a:r>
              <a:rPr lang="en-US" dirty="0"/>
              <a:t>Hold this position as starting position.</a:t>
            </a:r>
          </a:p>
          <a:p>
            <a:r>
              <a:rPr lang="en-US" dirty="0"/>
              <a:t>With every second passing by, bring down legs down and hold till next second.</a:t>
            </a:r>
          </a:p>
          <a:p>
            <a:r>
              <a:rPr lang="en-US" dirty="0"/>
              <a:t>Do not bend legs from knees. Keep them straight.</a:t>
            </a:r>
          </a:p>
          <a:p>
            <a:r>
              <a:rPr lang="en-US" dirty="0"/>
              <a:t>Count should be of 20 seconds.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Legs and Abs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6090CD-0C4F-9645-AC9E-A949118910D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 sets</a:t>
            </a:r>
          </a:p>
        </p:txBody>
      </p:sp>
    </p:spTree>
    <p:extLst>
      <p:ext uri="{BB962C8B-B14F-4D97-AF65-F5344CB8AC3E}">
        <p14:creationId xmlns:p14="http://schemas.microsoft.com/office/powerpoint/2010/main" val="804347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Legs </a:t>
            </a:r>
            <a:r>
              <a:rPr lang="en-US" dirty="0">
                <a:solidFill>
                  <a:srgbClr val="FF0000"/>
                </a:solidFill>
              </a:rPr>
              <a:t>cycling</a:t>
            </a:r>
            <a:r>
              <a:rPr lang="en-US" dirty="0"/>
              <a:t> – left &amp; right &amp;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Lay down straight on back.</a:t>
            </a:r>
          </a:p>
          <a:p>
            <a:r>
              <a:rPr lang="en-US" dirty="0"/>
              <a:t>Perform cycling in clockwise and anticlockwise motions.</a:t>
            </a:r>
          </a:p>
          <a:p>
            <a:r>
              <a:rPr lang="en-US" dirty="0"/>
              <a:t>Do it with left leg, then right leg, then both legs together.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6090CD-0C4F-9645-AC9E-A949118910D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041AB7-0286-C948-9277-9089E2925BD6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Legs and Abs</a:t>
            </a:r>
          </a:p>
        </p:txBody>
      </p:sp>
    </p:spTree>
    <p:extLst>
      <p:ext uri="{BB962C8B-B14F-4D97-AF65-F5344CB8AC3E}">
        <p14:creationId xmlns:p14="http://schemas.microsoft.com/office/powerpoint/2010/main" val="3507499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Legs </a:t>
            </a:r>
            <a:r>
              <a:rPr lang="en-US" dirty="0">
                <a:solidFill>
                  <a:srgbClr val="FF0000"/>
                </a:solidFill>
              </a:rPr>
              <a:t>circling</a:t>
            </a:r>
            <a:r>
              <a:rPr lang="en-US" dirty="0"/>
              <a:t> – left &amp; right &amp;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Lay down straight on back.</a:t>
            </a:r>
          </a:p>
          <a:p>
            <a:r>
              <a:rPr lang="en-US" dirty="0"/>
              <a:t>Perform circling in clockwise and anticlockwise motions.</a:t>
            </a:r>
          </a:p>
          <a:p>
            <a:r>
              <a:rPr lang="en-US" dirty="0"/>
              <a:t>Do it with left leg, then right leg, then both legs together.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6090CD-0C4F-9645-AC9E-A949118910D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 (8 each side)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F1DE9E-BC5E-764D-8182-73C48353F413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Legs and Abs</a:t>
            </a:r>
          </a:p>
        </p:txBody>
      </p:sp>
    </p:spTree>
    <p:extLst>
      <p:ext uri="{BB962C8B-B14F-4D97-AF65-F5344CB8AC3E}">
        <p14:creationId xmlns:p14="http://schemas.microsoft.com/office/powerpoint/2010/main" val="136409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Legs back bend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Jump with alternate leg bent backwards.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(10 each leg)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3678129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Yoga </a:t>
            </a:r>
            <a:r>
              <a:rPr lang="en-US" dirty="0" err="1"/>
              <a:t>Assans</a:t>
            </a:r>
            <a:r>
              <a:rPr lang="en-US" dirty="0"/>
              <a:t> -- 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Yoga Asanas - Monday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277266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Yoga </a:t>
            </a:r>
            <a:r>
              <a:rPr lang="en-US" dirty="0" err="1"/>
              <a:t>Assana</a:t>
            </a:r>
            <a:r>
              <a:rPr lang="en-US" dirty="0"/>
              <a:t> -- 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Yoga Asanas - Wednesday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622413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Yoga </a:t>
            </a:r>
            <a:r>
              <a:rPr lang="en-US" dirty="0" err="1"/>
              <a:t>Assana</a:t>
            </a:r>
            <a:r>
              <a:rPr lang="en-US" dirty="0"/>
              <a:t> -- Fri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Yoga Asanas - Friday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4011662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Om chants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Inhale fully</a:t>
            </a:r>
          </a:p>
          <a:p>
            <a:r>
              <a:rPr lang="en-US" dirty="0"/>
              <a:t>Chant OM for as long as possible. </a:t>
            </a:r>
          </a:p>
          <a:p>
            <a:r>
              <a:rPr lang="en-US" dirty="0"/>
              <a:t>Slowly release breath while chanting OM.</a:t>
            </a:r>
          </a:p>
          <a:p>
            <a:r>
              <a:rPr lang="en-US" dirty="0"/>
              <a:t>Do not inhale till one chant is done.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376821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Prayanam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Breath from one nostril (keeping other closed by finger)</a:t>
            </a:r>
          </a:p>
          <a:p>
            <a:r>
              <a:rPr lang="en-US" dirty="0"/>
              <a:t>Exhale from other nostril.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37F1D9-9CAF-0048-AADD-4BA02FA1C0B2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131477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nastrika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Blow violently from nostrils</a:t>
            </a:r>
          </a:p>
          <a:p>
            <a:r>
              <a:rPr lang="en-US" dirty="0"/>
              <a:t>Arms should be up in air while inhaling</a:t>
            </a:r>
          </a:p>
          <a:p>
            <a:r>
              <a:rPr lang="en-US" dirty="0"/>
              <a:t>Arms shoved </a:t>
            </a:r>
            <a:r>
              <a:rPr lang="en-US" dirty="0" err="1"/>
              <a:t>forcely</a:t>
            </a:r>
            <a:r>
              <a:rPr lang="en-US" dirty="0"/>
              <a:t> backwards while </a:t>
            </a:r>
            <a:r>
              <a:rPr lang="en-US" dirty="0" err="1"/>
              <a:t>exhailing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A98820-FE53-5847-BF5C-CBA10FF59B76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21208826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kapalbhati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Exhale completely</a:t>
            </a:r>
          </a:p>
          <a:p>
            <a:r>
              <a:rPr lang="en-US" dirty="0"/>
              <a:t>Without breathing, move stomach in-out motion.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*50 (3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06217-1E84-5B43-8D8C-901EDCE0C970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486067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Sutli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Sit with folded legs.</a:t>
            </a:r>
          </a:p>
          <a:p>
            <a:r>
              <a:rPr lang="en-US" dirty="0"/>
              <a:t>Exhale completely</a:t>
            </a:r>
          </a:p>
          <a:p>
            <a:r>
              <a:rPr lang="en-US" dirty="0"/>
              <a:t>Inhale from mouth with tongue rounded so that it makes a hole for air to come in.</a:t>
            </a:r>
          </a:p>
          <a:p>
            <a:r>
              <a:rPr lang="en-US" dirty="0"/>
              <a:t>Touch chin on chest. </a:t>
            </a:r>
          </a:p>
          <a:p>
            <a:r>
              <a:rPr lang="en-US" dirty="0"/>
              <a:t>Hold this position and then release when you feel like short of breath.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553C3C-C7A9-E647-A3A2-36360C6E0DA3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2725790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Breathe from teeth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Sit with folded legs.</a:t>
            </a:r>
          </a:p>
          <a:p>
            <a:r>
              <a:rPr lang="en-US" dirty="0"/>
              <a:t>Exhale completely</a:t>
            </a:r>
          </a:p>
          <a:p>
            <a:r>
              <a:rPr lang="en-US" dirty="0"/>
              <a:t>Inhale from mouth closed and from between teeth.</a:t>
            </a:r>
          </a:p>
          <a:p>
            <a:r>
              <a:rPr lang="en-US" dirty="0"/>
              <a:t>Touch chin on chest. </a:t>
            </a:r>
          </a:p>
          <a:p>
            <a:r>
              <a:rPr lang="en-US" dirty="0"/>
              <a:t>Hold this position and then release when you feel like short of breath.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6E215-A281-C94C-ACB5-9CB1A3D34BEB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2205068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UJAINI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Sit with folded legs.</a:t>
            </a:r>
          </a:p>
          <a:p>
            <a:r>
              <a:rPr lang="en-US" dirty="0"/>
              <a:t>Exhale completely</a:t>
            </a:r>
          </a:p>
          <a:p>
            <a:r>
              <a:rPr lang="en-US" dirty="0"/>
              <a:t>Pull out air from stomach via throat, making sound.</a:t>
            </a:r>
          </a:p>
          <a:p>
            <a:r>
              <a:rPr lang="en-US" dirty="0"/>
              <a:t>Touch chin on chest. </a:t>
            </a:r>
          </a:p>
          <a:p>
            <a:r>
              <a:rPr lang="en-US" dirty="0"/>
              <a:t>Hold this position and then release when you feel like short of breath.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87346D-B33A-DE4B-990E-06CF2EE13401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45258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Legs Front Raise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Jump with alternate leg raised forward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(10 each leg)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226488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Mool</a:t>
            </a:r>
            <a:r>
              <a:rPr lang="en-US" dirty="0"/>
              <a:t>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Sit with folded legs.</a:t>
            </a:r>
          </a:p>
          <a:p>
            <a:r>
              <a:rPr lang="en-US" dirty="0"/>
              <a:t>Exhale completely</a:t>
            </a:r>
          </a:p>
          <a:p>
            <a:r>
              <a:rPr lang="en-US" dirty="0"/>
              <a:t>Touch chin on chest. </a:t>
            </a:r>
          </a:p>
          <a:p>
            <a:r>
              <a:rPr lang="en-US" dirty="0"/>
              <a:t>Abdomen pulled inside.</a:t>
            </a:r>
          </a:p>
          <a:p>
            <a:r>
              <a:rPr lang="en-US" dirty="0"/>
              <a:t>Anus pulled up.</a:t>
            </a:r>
          </a:p>
          <a:p>
            <a:r>
              <a:rPr lang="en-US" dirty="0"/>
              <a:t>Hold this position and then release when you feel like short of breath.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9AB2DB-260E-E449-B9D1-BED66AB40F40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557140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 err="1"/>
              <a:t>bhrami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Sit with folded legs.</a:t>
            </a:r>
          </a:p>
          <a:p>
            <a:r>
              <a:rPr lang="en-US" dirty="0"/>
              <a:t>Inhale completely</a:t>
            </a:r>
          </a:p>
          <a:p>
            <a:r>
              <a:rPr lang="en-US" dirty="0"/>
              <a:t>Close ears with thumb, and eyes with four fingers. </a:t>
            </a:r>
          </a:p>
          <a:p>
            <a:r>
              <a:rPr lang="en-US" dirty="0"/>
              <a:t>Making a humming sound as a </a:t>
            </a:r>
            <a:r>
              <a:rPr lang="en-US" dirty="0" err="1"/>
              <a:t>bhawara</a:t>
            </a:r>
            <a:endParaRPr lang="en-US" dirty="0"/>
          </a:p>
          <a:p>
            <a:r>
              <a:rPr lang="en-US" dirty="0"/>
              <a:t>Do this till you feel like short of breath.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329E00-DABF-894E-B981-F91BF8D31230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575165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Gayatri mantra </a:t>
            </a:r>
            <a:r>
              <a:rPr lang="en-US" dirty="0" err="1"/>
              <a:t>jaap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Sit with folded legs, eyes closed, hands in </a:t>
            </a:r>
            <a:r>
              <a:rPr lang="en-US" dirty="0" err="1"/>
              <a:t>namestey</a:t>
            </a:r>
            <a:r>
              <a:rPr lang="en-US" dirty="0"/>
              <a:t> position</a:t>
            </a:r>
          </a:p>
          <a:p>
            <a:r>
              <a:rPr lang="en-US" dirty="0"/>
              <a:t>Recite Gayatri Mantra – 3 times.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2B6478-3771-244C-9EC6-D1E6FA46F82C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1945519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Shanti </a:t>
            </a:r>
            <a:r>
              <a:rPr lang="en-US" dirty="0" err="1"/>
              <a:t>paath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Sit with folded legs, eyes closed, hands in </a:t>
            </a:r>
            <a:r>
              <a:rPr lang="en-US" dirty="0" err="1"/>
              <a:t>namestey</a:t>
            </a:r>
            <a:r>
              <a:rPr lang="en-US" dirty="0"/>
              <a:t> position</a:t>
            </a:r>
          </a:p>
          <a:p>
            <a:pPr lvl="1"/>
            <a:r>
              <a:rPr lang="en-US" dirty="0" err="1"/>
              <a:t>Sarve</a:t>
            </a:r>
            <a:r>
              <a:rPr lang="en-US" dirty="0"/>
              <a:t> </a:t>
            </a:r>
            <a:r>
              <a:rPr lang="en-US" dirty="0" err="1"/>
              <a:t>Bhavantu</a:t>
            </a:r>
            <a:r>
              <a:rPr lang="en-US" dirty="0"/>
              <a:t> </a:t>
            </a:r>
            <a:r>
              <a:rPr lang="en-US" dirty="0" err="1"/>
              <a:t>Sukhina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Sarve</a:t>
            </a:r>
            <a:r>
              <a:rPr lang="en-US" dirty="0"/>
              <a:t> </a:t>
            </a:r>
            <a:r>
              <a:rPr lang="en-US" dirty="0" err="1"/>
              <a:t>santu</a:t>
            </a:r>
            <a:r>
              <a:rPr lang="en-US" dirty="0"/>
              <a:t> </a:t>
            </a:r>
            <a:r>
              <a:rPr lang="en-US" dirty="0" err="1"/>
              <a:t>niramaya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Sarve</a:t>
            </a:r>
            <a:r>
              <a:rPr lang="en-US" dirty="0"/>
              <a:t> </a:t>
            </a:r>
            <a:r>
              <a:rPr lang="en-US" dirty="0" err="1"/>
              <a:t>bhadrani</a:t>
            </a:r>
            <a:r>
              <a:rPr lang="en-US" dirty="0"/>
              <a:t> </a:t>
            </a:r>
            <a:r>
              <a:rPr lang="en-US" dirty="0" err="1"/>
              <a:t>pachayantu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Maa</a:t>
            </a:r>
            <a:r>
              <a:rPr lang="en-US" dirty="0"/>
              <a:t> </a:t>
            </a:r>
            <a:r>
              <a:rPr lang="en-US" dirty="0" err="1"/>
              <a:t>kasth</a:t>
            </a:r>
            <a:r>
              <a:rPr lang="en-US" dirty="0"/>
              <a:t> </a:t>
            </a:r>
            <a:r>
              <a:rPr lang="en-US" dirty="0" err="1"/>
              <a:t>dukh</a:t>
            </a:r>
            <a:r>
              <a:rPr lang="en-US" dirty="0"/>
              <a:t> </a:t>
            </a:r>
            <a:r>
              <a:rPr lang="en-US" dirty="0" err="1"/>
              <a:t>bhawre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Om shanti…Om Shanti hi…Om Shanti hi…</a:t>
            </a:r>
            <a:r>
              <a:rPr lang="en-US" dirty="0" err="1"/>
              <a:t>Ommmm</a:t>
            </a:r>
            <a:r>
              <a:rPr lang="en-US" dirty="0"/>
              <a:t>…</a:t>
            </a:r>
          </a:p>
          <a:p>
            <a:r>
              <a:rPr lang="en-US" dirty="0"/>
              <a:t>Sit in meditation position as much as you like.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BDDBD0-8A1A-224F-B4A1-75EAA610C1EF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637539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Jai </a:t>
            </a:r>
            <a:r>
              <a:rPr lang="en-US" dirty="0" err="1"/>
              <a:t>siya</a:t>
            </a:r>
            <a:r>
              <a:rPr lang="en-US" dirty="0"/>
              <a:t>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37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End of session.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21FCD4-3D27-624E-B7DB-473ABBF49854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Cooling Off</a:t>
            </a:r>
          </a:p>
        </p:txBody>
      </p:sp>
    </p:spTree>
    <p:extLst>
      <p:ext uri="{BB962C8B-B14F-4D97-AF65-F5344CB8AC3E}">
        <p14:creationId xmlns:p14="http://schemas.microsoft.com/office/powerpoint/2010/main" val="12665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Legs Front / Rear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Jump with one leg forward and one leg rear alternatively switching their positions.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(10 each leg)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248552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Left / right Legs Raise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Jump with one leg raised sideways and other leg on ground alternatively.</a:t>
            </a:r>
          </a:p>
          <a:p>
            <a:r>
              <a:rPr lang="en-US" dirty="0"/>
              <a:t>Switching their positions.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*20 (10 each leg)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63022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8A-BA87-D046-9153-AACB7798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767"/>
          </a:xfrm>
        </p:spPr>
        <p:txBody>
          <a:bodyPr/>
          <a:lstStyle/>
          <a:p>
            <a:r>
              <a:rPr lang="en-US" dirty="0"/>
              <a:t>Legs and arm extend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03EC-102F-1840-BD0F-B531577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556" y="2015732"/>
            <a:ext cx="4440298" cy="3450613"/>
          </a:xfrm>
        </p:spPr>
        <p:txBody>
          <a:bodyPr/>
          <a:lstStyle/>
          <a:p>
            <a:r>
              <a:rPr lang="en-US" dirty="0"/>
              <a:t>Add Image(s)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9A821-84E4-0D45-8BAC-646D828022D4}"/>
              </a:ext>
            </a:extLst>
          </p:cNvPr>
          <p:cNvSpPr txBox="1">
            <a:spLocks/>
          </p:cNvSpPr>
          <p:nvPr/>
        </p:nvSpPr>
        <p:spPr>
          <a:xfrm>
            <a:off x="1451579" y="2022555"/>
            <a:ext cx="4440298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EC124-CCC9-8547-A691-F298F49E0207}"/>
              </a:ext>
            </a:extLst>
          </p:cNvPr>
          <p:cNvSpPr txBox="1">
            <a:spLocks/>
          </p:cNvSpPr>
          <p:nvPr/>
        </p:nvSpPr>
        <p:spPr>
          <a:xfrm>
            <a:off x="1451579" y="2022556"/>
            <a:ext cx="4440298" cy="344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:</a:t>
            </a:r>
          </a:p>
          <a:p>
            <a:r>
              <a:rPr lang="en-US" dirty="0"/>
              <a:t>Jump with alternate positions 1 &amp; 2</a:t>
            </a:r>
          </a:p>
          <a:p>
            <a:pPr lvl="1"/>
            <a:r>
              <a:rPr lang="en-US" dirty="0"/>
              <a:t>Position 1 : Arms &amp; Legs close to body</a:t>
            </a:r>
          </a:p>
          <a:p>
            <a:pPr lvl="1"/>
            <a:r>
              <a:rPr lang="en-US" dirty="0"/>
              <a:t>Position 2 : Arm &amp; Legs away from each other.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D49E59-FA95-1747-AE4F-5B582DD4998A}"/>
              </a:ext>
            </a:extLst>
          </p:cNvPr>
          <p:cNvSpPr txBox="1">
            <a:spLocks/>
          </p:cNvSpPr>
          <p:nvPr/>
        </p:nvSpPr>
        <p:spPr>
          <a:xfrm>
            <a:off x="6614556" y="297248"/>
            <a:ext cx="4440298" cy="507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err="1"/>
              <a:t>WarmUp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39A11-9F5E-FF4A-8767-AA2E69867337}"/>
              </a:ext>
            </a:extLst>
          </p:cNvPr>
          <p:cNvSpPr txBox="1">
            <a:spLocks/>
          </p:cNvSpPr>
          <p:nvPr/>
        </p:nvSpPr>
        <p:spPr>
          <a:xfrm>
            <a:off x="7920578" y="1303058"/>
            <a:ext cx="3134276" cy="61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*28 (7 times in each direction)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525-2810-AF41-B063-2E8F8380B0A3}"/>
              </a:ext>
            </a:extLst>
          </p:cNvPr>
          <p:cNvSpPr txBox="1"/>
          <p:nvPr/>
        </p:nvSpPr>
        <p:spPr>
          <a:xfrm>
            <a:off x="1794213" y="6449014"/>
            <a:ext cx="860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Disclaimer : Iterations are suggestive. Perform as per your capacity. Don’t overdo any exercise beyond your capacity.</a:t>
            </a:r>
          </a:p>
        </p:txBody>
      </p:sp>
    </p:spTree>
    <p:extLst>
      <p:ext uri="{BB962C8B-B14F-4D97-AF65-F5344CB8AC3E}">
        <p14:creationId xmlns:p14="http://schemas.microsoft.com/office/powerpoint/2010/main" val="1285010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6076</TotalTime>
  <Words>4426</Words>
  <Application>Microsoft Macintosh PowerPoint</Application>
  <PresentationFormat>Widescreen</PresentationFormat>
  <Paragraphs>599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Arial</vt:lpstr>
      <vt:lpstr>Gill Sans MT</vt:lpstr>
      <vt:lpstr>Gallery</vt:lpstr>
      <vt:lpstr>YFH</vt:lpstr>
      <vt:lpstr>Exercise Name - TEMPLATE</vt:lpstr>
      <vt:lpstr>Skipping</vt:lpstr>
      <vt:lpstr>Thigh raise jumps</vt:lpstr>
      <vt:lpstr>Legs back bend jumps</vt:lpstr>
      <vt:lpstr>Legs Front Raise jumps</vt:lpstr>
      <vt:lpstr>Legs Front / Rear jumps</vt:lpstr>
      <vt:lpstr>Left / right Legs Raise jumps</vt:lpstr>
      <vt:lpstr>Legs and arm extend jumps</vt:lpstr>
      <vt:lpstr>Cross elbow-knee touch jumps</vt:lpstr>
      <vt:lpstr>Feet raise and touch hands in air</vt:lpstr>
      <vt:lpstr>relax</vt:lpstr>
      <vt:lpstr>Sit ups</vt:lpstr>
      <vt:lpstr>Legs on side Sit ups</vt:lpstr>
      <vt:lpstr>Front / rear leg Sit ups</vt:lpstr>
      <vt:lpstr>Cross Sit ups</vt:lpstr>
      <vt:lpstr>Sideways arm raise</vt:lpstr>
      <vt:lpstr>Folded Sideways arm raise</vt:lpstr>
      <vt:lpstr>Arm on waist - arm raise</vt:lpstr>
      <vt:lpstr>waist twists  -- Standing</vt:lpstr>
      <vt:lpstr>waist twists  -- BENDing forward</vt:lpstr>
      <vt:lpstr>waist rounds</vt:lpstr>
      <vt:lpstr>Touch the feet bends</vt:lpstr>
      <vt:lpstr>Fist rotate</vt:lpstr>
      <vt:lpstr>ARM TWist</vt:lpstr>
      <vt:lpstr>Bisceps pull  -- Front</vt:lpstr>
      <vt:lpstr>Bisceps pull  -- sideways</vt:lpstr>
      <vt:lpstr>Bisceps pull  -- above</vt:lpstr>
      <vt:lpstr>Shoulder rotate</vt:lpstr>
      <vt:lpstr>Folded arm rotate</vt:lpstr>
      <vt:lpstr>Uppar taali (Air claps)</vt:lpstr>
      <vt:lpstr>Front and back taali (claps)</vt:lpstr>
      <vt:lpstr>pushups</vt:lpstr>
      <vt:lpstr>Extended arm rotate</vt:lpstr>
      <vt:lpstr>skeleton arm sideways</vt:lpstr>
      <vt:lpstr>Arm shoulder relaxing</vt:lpstr>
      <vt:lpstr>NECK</vt:lpstr>
      <vt:lpstr>Eyes</vt:lpstr>
      <vt:lpstr>Kulla Eyes</vt:lpstr>
      <vt:lpstr>Stomach movement</vt:lpstr>
      <vt:lpstr>Full body stretching</vt:lpstr>
      <vt:lpstr>Side stretching</vt:lpstr>
      <vt:lpstr>Side twist and feet touch</vt:lpstr>
      <vt:lpstr>Namestey at back and bend forward</vt:lpstr>
      <vt:lpstr>Surya-namaskar</vt:lpstr>
      <vt:lpstr>Relax for some time – 5mins</vt:lpstr>
      <vt:lpstr>T20</vt:lpstr>
      <vt:lpstr>Legs cycling – left &amp; right &amp; Together</vt:lpstr>
      <vt:lpstr>Legs circling – left &amp; right &amp; Together</vt:lpstr>
      <vt:lpstr>Yoga Assans -- Mon</vt:lpstr>
      <vt:lpstr>Yoga Assana -- Wed</vt:lpstr>
      <vt:lpstr>Yoga Assana -- Fri</vt:lpstr>
      <vt:lpstr>Om chants</vt:lpstr>
      <vt:lpstr>Prayanam </vt:lpstr>
      <vt:lpstr>nastrika </vt:lpstr>
      <vt:lpstr>kapalbhati </vt:lpstr>
      <vt:lpstr>Sutli </vt:lpstr>
      <vt:lpstr>Breathe from teeth </vt:lpstr>
      <vt:lpstr>UJAINI</vt:lpstr>
      <vt:lpstr>Mool band</vt:lpstr>
      <vt:lpstr>bhrami</vt:lpstr>
      <vt:lpstr>Gayatri mantra jaap</vt:lpstr>
      <vt:lpstr>Shanti paath</vt:lpstr>
      <vt:lpstr>Jai siya 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YFH</dc:title>
  <dc:creator>Sudhanshu Gupta</dc:creator>
  <cp:lastModifiedBy>Sudhanshu Gupta</cp:lastModifiedBy>
  <cp:revision>37</cp:revision>
  <dcterms:created xsi:type="dcterms:W3CDTF">2020-06-04T02:49:49Z</dcterms:created>
  <dcterms:modified xsi:type="dcterms:W3CDTF">2020-06-26T09:07:44Z</dcterms:modified>
</cp:coreProperties>
</file>