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ARMv8 </a:t>
            </a:r>
            <a:br>
              <a:rPr lang="en-US" dirty="0"/>
            </a:br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registers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86454" y="848389"/>
            <a:ext cx="8997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AArch64 execution state provides 31 </a:t>
            </a:r>
            <a:r>
              <a:rPr lang="en-US" sz="1400" dirty="0">
                <a:latin typeface="SymbolMT"/>
              </a:rPr>
              <a:t>× </a:t>
            </a:r>
            <a:r>
              <a:rPr lang="en-US" sz="1400" dirty="0">
                <a:latin typeface="TimesNewRomanPSMT"/>
              </a:rPr>
              <a:t>64-bit general-purpose registers accessible at all times and in all Exception levels.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986453" y="1789165"/>
            <a:ext cx="6588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register is 64 bits wide and they are generally referred to as registers X0-X30.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986453" y="2516751"/>
            <a:ext cx="890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AArch64 64-bit general-purpose register (X0-X30) also has a 32-bit (W0-W30) form.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5" y="795447"/>
            <a:ext cx="2209075" cy="59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ARMv8 registers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6784" y="1118774"/>
            <a:ext cx="8909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PSMT"/>
              </a:rPr>
              <a:t>Each AArch64 64-bit general-purpose register (X0-X30) also has a 32-bit (W0-W30) form.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24970" y="1859497"/>
            <a:ext cx="7812786" cy="2289983"/>
            <a:chOff x="1324970" y="1859497"/>
            <a:chExt cx="7812786" cy="22899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970" y="1859497"/>
              <a:ext cx="7812786" cy="20168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300" y="3781180"/>
              <a:ext cx="3808126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10412</TotalTime>
  <Words>81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Arial-BoldMT</vt:lpstr>
      <vt:lpstr>SymbolMT</vt:lpstr>
      <vt:lpstr>TimesNewRomanPSMT</vt:lpstr>
      <vt:lpstr>Trebuchet MS</vt:lpstr>
      <vt:lpstr>Wingdings 3</vt:lpstr>
      <vt:lpstr>Facet</vt:lpstr>
      <vt:lpstr>ARMv8  Registers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52</cp:revision>
  <dcterms:created xsi:type="dcterms:W3CDTF">2017-05-12T03:27:09Z</dcterms:created>
  <dcterms:modified xsi:type="dcterms:W3CDTF">2017-06-03T15:02:52Z</dcterms:modified>
</cp:coreProperties>
</file>