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sldIdLst>
    <p:sldId id="257" r:id="rId2"/>
    <p:sldId id="268" r:id="rId3"/>
    <p:sldId id="269" r:id="rId4"/>
    <p:sldId id="270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6D0D-E401-4520-95EA-E3879A885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A3F498-3DFC-41E9-A2B0-62738AA38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B709AC-D152-4CE2-966B-BA48459C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25EE-9A62-44E4-9BD4-6AC0737A56EC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1F8AE-FF5F-4467-9F43-97710646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E5D552-743C-4772-A31B-F0378454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3B49-B6E9-4B4F-9255-31AEDD8C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1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D347AF-8A92-4D9E-947B-44E24A1E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2F9BB2-48E4-4D76-8DED-EEC702A72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9F66E6-5D48-4BFD-82CB-A9BA17AF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25EE-9A62-44E4-9BD4-6AC0737A56EC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E0B769-A001-4C06-B93E-D423F821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AEB963-D63D-4612-85BB-FF380DB1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3B49-B6E9-4B4F-9255-31AEDD8C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75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C4140C-8A7B-4C33-90E8-3CF2D6D99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ADE3F6-4CD7-4FDF-9019-4E8FBAC7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8BD82-84B9-44DA-936B-3058939F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25EE-9A62-44E4-9BD4-6AC0737A56EC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56A5A4-D653-4D48-B3BA-FF6D4642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565E75-B123-4D1C-82B6-56BB2235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3B49-B6E9-4B4F-9255-31AEDD8C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72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64426-1C69-40E3-BA41-D72C9903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37837F-9A30-4A0B-A2E4-74F098B0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1863F6-4AFB-4F12-8236-BD9F3DA1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25EE-9A62-44E4-9BD4-6AC0737A56EC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F8BE97-1069-4690-ADE7-31ABE683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D47CCB-3DFE-41D3-87D5-157A8577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3B49-B6E9-4B4F-9255-31AEDD8C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01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79577-258B-4375-8A55-DFF355AD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751235-EC15-490C-A04C-50F8CFD1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DB2F39-E37D-478A-ADEA-9C86EA29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25EE-9A62-44E4-9BD4-6AC0737A56EC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14B539-84E0-4F31-BDB7-FAA5310B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78D38B-8A6F-48D9-9954-7A6968EC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3B49-B6E9-4B4F-9255-31AEDD8C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52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6AEB7-DFEF-4EE5-A5F8-511CC988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8F216F-2B55-4276-AA42-C6E85DEC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07A25A-81B0-4521-AE1D-28F2BA28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88ACB7-28D6-45DC-A3A2-7A080D51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25EE-9A62-44E4-9BD4-6AC0737A56EC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04296E-4BBF-4919-9B36-6143FCFD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8ACCDC-E84F-4956-89E2-8F77875B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3B49-B6E9-4B4F-9255-31AEDD8C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05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6955B1-0BBC-4CE9-938F-7FEA72B3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E61E3D-3481-41CB-BDD6-481C81F4B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BBE264-8621-418C-BF46-B0181E292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668315-9F95-4750-8DDD-0BA928A47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AE5D3A-FDFF-4A15-A532-61E27B101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A4BE1E-7343-4516-9F36-833CA6D9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25EE-9A62-44E4-9BD4-6AC0737A56EC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E255C9-43D1-4B82-ADB8-FCD4F7F6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402489-D79C-49DD-AA49-E5AC4681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3B49-B6E9-4B4F-9255-31AEDD8C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58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9FDF8-FC2E-4004-B9E3-0826F0AA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B73F45-ACE0-4FA7-A9BF-5A508724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25EE-9A62-44E4-9BD4-6AC0737A56EC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BB5E1C-7CD9-4696-977E-F03534A2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9C8C30-5EA7-4D1D-9E83-CCC06CEA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3B49-B6E9-4B4F-9255-31AEDD8C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66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48EC93-FA9F-454F-B29A-3772CE20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25EE-9A62-44E4-9BD4-6AC0737A56EC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F97DA2-636B-4B7A-929C-3390CF51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E0BE4B-F6DB-4281-8F0F-DE98E6CC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3B49-B6E9-4B4F-9255-31AEDD8C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45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183CF-FEA8-4128-87D3-59BF9F49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9F599-68E2-4E50-9452-42F5775C8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64C294-3204-4AAA-8478-191960088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2AAA76-A5B8-428B-813D-D43FF1CE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25EE-9A62-44E4-9BD4-6AC0737A56EC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D70804-2638-4244-8A4B-07F2893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C3909B-815E-422A-81F2-FB750220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3B49-B6E9-4B4F-9255-31AEDD8C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04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AFFBC-4404-49B4-98DF-01655CDC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CB34E7-E0CF-40B7-BC5F-40E6E46C4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9FCF23-4BB2-4BC3-A567-B5ED69E51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7F634A-EDE7-40B3-9AE7-5ECFE00E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25EE-9A62-44E4-9BD4-6AC0737A56EC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2DA4DA-4C89-4BF5-B2C8-2E522DB9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48BF7A-F236-4B44-88B1-163C2BCE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3B49-B6E9-4B4F-9255-31AEDD8C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91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597FE4-A428-4C8C-8D8C-0CACCBFEA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D0AD1E-C8CF-4C37-BCEA-9DB9BB9B4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C958B-559A-4E22-A95D-F36BD9A71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25EE-9A62-44E4-9BD4-6AC0737A56EC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6BF29B-3D41-4D0E-AF16-B0471DF58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13F632-9600-465E-B0A2-01911E669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3B49-B6E9-4B4F-9255-31AEDD8C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4CEF3-CAA2-414D-99F0-6D152E280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/>
              <a:t>道路の渋滞シミュレーション</a:t>
            </a:r>
            <a:endParaRPr kumimoji="1" lang="ja-JP" altLang="en-US" sz="4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D37DDA-4D34-4405-9E5C-CD0C1CA82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kumimoji="1" lang="en-US" altLang="ja-JP" dirty="0"/>
          </a:p>
          <a:p>
            <a:pPr algn="r"/>
            <a:endParaRPr lang="en-US" altLang="ja-JP" dirty="0"/>
          </a:p>
          <a:p>
            <a:pPr algn="r"/>
            <a:r>
              <a:rPr lang="en-US" altLang="ja-JP" dirty="0" err="1"/>
              <a:t>softwere-alg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00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B4B753D-3476-4AB8-BEA4-8430B382E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6461" b="1090"/>
          <a:stretch/>
        </p:blipFill>
        <p:spPr>
          <a:xfrm>
            <a:off x="5060889" y="37407"/>
            <a:ext cx="7131111" cy="678318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3049BC7-E6C8-485F-9F2F-CA97F1D59333}"/>
              </a:ext>
            </a:extLst>
          </p:cNvPr>
          <p:cNvSpPr txBox="1"/>
          <p:nvPr/>
        </p:nvSpPr>
        <p:spPr>
          <a:xfrm>
            <a:off x="216130" y="24106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道路作成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55F4D7-5906-40B9-8C1C-8845C365066F}"/>
              </a:ext>
            </a:extLst>
          </p:cNvPr>
          <p:cNvSpPr txBox="1"/>
          <p:nvPr/>
        </p:nvSpPr>
        <p:spPr>
          <a:xfrm>
            <a:off x="216130" y="2064801"/>
            <a:ext cx="4783609" cy="304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パーツを選択して</a:t>
            </a:r>
            <a:r>
              <a:rPr lang="ja-JP" altLang="en-US" sz="2400" dirty="0"/>
              <a:t>マスに自由に配置ができる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道路の設置はクリックの他にドラッグでもできる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信号と車は道路を設置したマスのみに設置ができる</a:t>
            </a:r>
            <a:endParaRPr lang="en-US" altLang="ja-JP" sz="24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A375395-CBB3-4CEC-8F5B-0710D92410E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607935" y="1279867"/>
            <a:ext cx="2391804" cy="784934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9843D79-E547-44AD-BA37-F8AEBB31ACF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957753" y="1379913"/>
            <a:ext cx="730116" cy="1285052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25A3BEC-4BA7-46E9-AA5B-4C3AB29FCF87}"/>
              </a:ext>
            </a:extLst>
          </p:cNvPr>
          <p:cNvSpPr txBox="1"/>
          <p:nvPr/>
        </p:nvSpPr>
        <p:spPr>
          <a:xfrm>
            <a:off x="6517160" y="2664965"/>
            <a:ext cx="2341418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ここだけは道路の変更ができない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A90ABD4-7775-44AB-845F-AE7231569622}"/>
              </a:ext>
            </a:extLst>
          </p:cNvPr>
          <p:cNvSpPr txBox="1"/>
          <p:nvPr/>
        </p:nvSpPr>
        <p:spPr>
          <a:xfrm>
            <a:off x="9029942" y="1950806"/>
            <a:ext cx="2985041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パーツの配置状況の保存やファイルからの復元ができる</a:t>
            </a:r>
            <a:endParaRPr kumimoji="1" lang="ja-JP" altLang="en-US" sz="20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C7D02CF-CB12-4E30-B9E0-9A592E657A0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128462" y="762325"/>
            <a:ext cx="2394001" cy="1188481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70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D792338A-D405-41A6-BFC0-EE1678FC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55" y="0"/>
            <a:ext cx="9679870" cy="6858000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6551C1-80D5-4A72-B70C-B53AAA8E8FD4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235511" y="2640353"/>
            <a:ext cx="1403340" cy="2692776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8083E20-0DED-4355-AEBA-C44CC1F6B41A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153893" y="4979135"/>
            <a:ext cx="1484958" cy="353994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725BE95-76B7-46F1-A9F0-0D0AF2501627}"/>
              </a:ext>
            </a:extLst>
          </p:cNvPr>
          <p:cNvSpPr txBox="1"/>
          <p:nvPr/>
        </p:nvSpPr>
        <p:spPr>
          <a:xfrm>
            <a:off x="6638851" y="4548299"/>
            <a:ext cx="2897715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配置してある信号を右クリックすると、初期状態を変更できる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3D1EC25-3DFE-4BC6-BFD8-7E0F6E1576F0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184969" y="2006140"/>
            <a:ext cx="1918616" cy="707602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266DF48-6B9B-438E-9EBE-9E8D156F873D}"/>
              </a:ext>
            </a:extLst>
          </p:cNvPr>
          <p:cNvSpPr txBox="1"/>
          <p:nvPr/>
        </p:nvSpPr>
        <p:spPr>
          <a:xfrm>
            <a:off x="6638851" y="2713742"/>
            <a:ext cx="492946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配置してある信号をクリックすると、その信号を編集できるようになる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374086A-0291-4E97-9299-F0C9414B59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3971"/>
          <a:stretch/>
        </p:blipFill>
        <p:spPr>
          <a:xfrm>
            <a:off x="2247455" y="0"/>
            <a:ext cx="10080320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3049BC7-E6C8-485F-9F2F-CA97F1D59333}"/>
              </a:ext>
            </a:extLst>
          </p:cNvPr>
          <p:cNvSpPr txBox="1"/>
          <p:nvPr/>
        </p:nvSpPr>
        <p:spPr>
          <a:xfrm>
            <a:off x="216130" y="24106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道路作成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9843D79-E547-44AD-BA37-F8AEBB31ACF7}"/>
              </a:ext>
            </a:extLst>
          </p:cNvPr>
          <p:cNvCxnSpPr>
            <a:cxnSpLocks/>
          </p:cNvCxnSpPr>
          <p:nvPr/>
        </p:nvCxnSpPr>
        <p:spPr>
          <a:xfrm flipH="1" flipV="1">
            <a:off x="4131426" y="1305099"/>
            <a:ext cx="1396528" cy="1268426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25A3BEC-4BA7-46E9-AA5B-4C3AB29FCF87}"/>
              </a:ext>
            </a:extLst>
          </p:cNvPr>
          <p:cNvSpPr txBox="1"/>
          <p:nvPr/>
        </p:nvSpPr>
        <p:spPr>
          <a:xfrm>
            <a:off x="3823834" y="2573525"/>
            <a:ext cx="4929467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配置してある車をクリックすると、その車を編集できるようになる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47748E1-0127-4F6B-8490-E4E0279B7D04}"/>
              </a:ext>
            </a:extLst>
          </p:cNvPr>
          <p:cNvSpPr/>
          <p:nvPr/>
        </p:nvSpPr>
        <p:spPr>
          <a:xfrm>
            <a:off x="2111433" y="5128953"/>
            <a:ext cx="1620982" cy="172904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7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EA97FF-BA11-4416-999B-2B6D5E0E1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1" y="887400"/>
            <a:ext cx="5552050" cy="397622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705BEE-F79D-4E1F-A6DF-A7F267E29AFC}"/>
              </a:ext>
            </a:extLst>
          </p:cNvPr>
          <p:cNvSpPr txBox="1"/>
          <p:nvPr/>
        </p:nvSpPr>
        <p:spPr>
          <a:xfrm>
            <a:off x="216130" y="2410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動作</a:t>
            </a:r>
            <a:endParaRPr kumimoji="1" lang="ja-JP" altLang="en-US" sz="36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1869CDB-6987-421D-8121-44FB2C824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026" y="1577357"/>
            <a:ext cx="7351223" cy="5212803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C13568B-1245-46DA-AD0D-8D9E24E89AEE}"/>
              </a:ext>
            </a:extLst>
          </p:cNvPr>
          <p:cNvCxnSpPr>
            <a:cxnSpLocks/>
          </p:cNvCxnSpPr>
          <p:nvPr/>
        </p:nvCxnSpPr>
        <p:spPr>
          <a:xfrm flipH="1" flipV="1">
            <a:off x="6192982" y="2543695"/>
            <a:ext cx="1523992" cy="1169455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921412-E5A1-4E7F-91B4-F5394B5B859B}"/>
              </a:ext>
            </a:extLst>
          </p:cNvPr>
          <p:cNvSpPr txBox="1"/>
          <p:nvPr/>
        </p:nvSpPr>
        <p:spPr>
          <a:xfrm>
            <a:off x="6012853" y="3713150"/>
            <a:ext cx="492946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黒い点が</a:t>
            </a:r>
            <a:r>
              <a:rPr lang="en-US" altLang="ja-JP" sz="2400" dirty="0"/>
              <a:t>3D</a:t>
            </a:r>
            <a:r>
              <a:rPr lang="ja-JP" altLang="en-US" sz="2400" dirty="0"/>
              <a:t>空間で自分のいる場所</a:t>
            </a:r>
            <a:endParaRPr lang="en-US" altLang="ja-JP" sz="2400" dirty="0"/>
          </a:p>
          <a:p>
            <a:r>
              <a:rPr kumimoji="1" lang="ja-JP" altLang="en-US" sz="2400" dirty="0"/>
              <a:t>黄色い線が自分の向いている方向を表す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7703594-8C52-4E26-A157-A64522B7B99D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158092" y="4863621"/>
            <a:ext cx="704684" cy="889064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8A7802-25D7-436F-920D-F5AC79BC6602}"/>
              </a:ext>
            </a:extLst>
          </p:cNvPr>
          <p:cNvSpPr txBox="1"/>
          <p:nvPr/>
        </p:nvSpPr>
        <p:spPr>
          <a:xfrm>
            <a:off x="453972" y="5752684"/>
            <a:ext cx="4929467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黒い点をドラッグすることや、</a:t>
            </a:r>
            <a:r>
              <a:rPr kumimoji="1" lang="en-US" altLang="ja-JP" sz="2400" dirty="0"/>
              <a:t>z, x, space, </a:t>
            </a:r>
            <a:r>
              <a:rPr kumimoji="1" lang="ja-JP" altLang="en-US" sz="2400" dirty="0"/>
              <a:t>←</a:t>
            </a:r>
            <a:r>
              <a:rPr kumimoji="1" lang="en-US" altLang="ja-JP" sz="2400" dirty="0"/>
              <a:t>, </a:t>
            </a:r>
            <a:r>
              <a:rPr kumimoji="1" lang="ja-JP" altLang="en-US" sz="2400" dirty="0"/>
              <a:t>→で操作可能</a:t>
            </a:r>
          </a:p>
        </p:txBody>
      </p:sp>
    </p:spTree>
    <p:extLst>
      <p:ext uri="{BB962C8B-B14F-4D97-AF65-F5344CB8AC3E}">
        <p14:creationId xmlns:p14="http://schemas.microsoft.com/office/powerpoint/2010/main" val="413653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A7E75503-DBBF-4BC7-857B-03B97AC6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アピール点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150CFC54-1715-4278-95CD-4D2497FA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車や信号それぞれがスレッドとして動いているため、複雑なシミュレーションが可能になっている</a:t>
            </a:r>
            <a:endParaRPr lang="en-US" altLang="ja-JP" dirty="0"/>
          </a:p>
          <a:p>
            <a:r>
              <a:rPr lang="ja-JP" altLang="en-US" dirty="0"/>
              <a:t>排他制御をして車の追い越しができないようにしている</a:t>
            </a:r>
            <a:endParaRPr lang="en-US" altLang="ja-JP" dirty="0"/>
          </a:p>
          <a:p>
            <a:r>
              <a:rPr lang="ja-JP" altLang="en-US" dirty="0"/>
              <a:t>道路・車・信号が自由に配置でき、シミュレーションのパターンは無限大にある</a:t>
            </a:r>
            <a:endParaRPr lang="en-US" altLang="ja-JP" dirty="0"/>
          </a:p>
          <a:p>
            <a:r>
              <a:rPr lang="ja-JP" altLang="en-US" dirty="0"/>
              <a:t>各パーツの配置が</a:t>
            </a:r>
            <a:r>
              <a:rPr lang="en-US" altLang="ja-JP" dirty="0"/>
              <a:t>GUI</a:t>
            </a:r>
            <a:r>
              <a:rPr lang="ja-JP" altLang="en-US" dirty="0"/>
              <a:t>でできるため簡単</a:t>
            </a:r>
            <a:endParaRPr lang="en-US" altLang="ja-JP" dirty="0"/>
          </a:p>
          <a:p>
            <a:r>
              <a:rPr lang="en-US" altLang="ja-JP" dirty="0"/>
              <a:t>2D</a:t>
            </a:r>
            <a:r>
              <a:rPr lang="ja-JP" altLang="en-US" dirty="0"/>
              <a:t>および</a:t>
            </a:r>
            <a:r>
              <a:rPr lang="en-US" altLang="ja-JP" dirty="0"/>
              <a:t>3D</a:t>
            </a:r>
            <a:r>
              <a:rPr lang="ja-JP" altLang="en-US" dirty="0"/>
              <a:t>両方から車や信号の動作の確認ができる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481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232</Words>
  <Application>Microsoft Office PowerPoint</Application>
  <PresentationFormat>ワイド画面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道路の渋滞シミュレーション</vt:lpstr>
      <vt:lpstr>PowerPoint プレゼンテーション</vt:lpstr>
      <vt:lpstr>PowerPoint プレゼンテーション</vt:lpstr>
      <vt:lpstr>PowerPoint プレゼンテーション</vt:lpstr>
      <vt:lpstr>アピール点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2020-06-17T02:31:09Z</dcterms:created>
  <dcterms:modified xsi:type="dcterms:W3CDTF">2020-06-17T02:31:32Z</dcterms:modified>
</cp:coreProperties>
</file>