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83DAC9-B7B5-4C16-BC5E-FC63BD522E83}">
  <a:tblStyle styleId="{D283DAC9-B7B5-4C16-BC5E-FC63BD522E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10c6869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10c6869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1cd702f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1cd702f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0c6869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0c6869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10c686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10c686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10c6869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10c6869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0c6869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0c6869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cd702f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cd702f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1cd702f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1cd702f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0c6869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10c6869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1a8e9b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1a8e9b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1cd702f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1cd702f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6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Before i forget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 기획서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4 . </a:t>
            </a:r>
            <a:r>
              <a:rPr lang="ko"/>
              <a:t>연출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기억이 흐릴 때 / 혼란스러울 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오브젝트 - 회색 느낌이 강한 무채색으로 연출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시야  - 안개가 낀 것처럼 흐리게 연출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맵 - 기본적으로 회색이나 플레이어의 혼란스러움이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고조 될 경우 검은색에 가깝게 어두워짐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5335650" y="1019825"/>
            <a:ext cx="3325500" cy="24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050" y="1333700"/>
            <a:ext cx="3125601" cy="18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. 연출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기억을 찾았을 때 / 중요한 기억을 찾았을 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오브젝트 - </a:t>
            </a:r>
            <a:r>
              <a:rPr lang="ko"/>
              <a:t>무채색에서 원래의 색을 되찾음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시야  - </a:t>
            </a:r>
            <a:r>
              <a:rPr lang="ko"/>
              <a:t>화면 전체가 흐린 상태가 풀리고 맑아짐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맵 - </a:t>
            </a:r>
            <a:r>
              <a:rPr lang="ko"/>
              <a:t>밝고 따뜻한 색의 라이트로 연출됨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5335650" y="1019825"/>
            <a:ext cx="3325500" cy="24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75" y="1274975"/>
            <a:ext cx="3205926" cy="1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인용 요소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화면이 흐렸다 밝아지는 연출: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플레이어가 추억을 마주할 때 위 연출을 활용하면 플레이어가 스토리에 몰입을 도와줌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오브젝트와의 상호작용: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VR로 제작되는 우리 게임의 경우 오브젝트와 상호작용을 할 수 있다면 플레이어의 효과적인 몰입을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기대할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따뜻한 분위기의 라이트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추억이라는 개념을 다루는 우리 게임의 특성 상 추억을 찾을때마다 따뜻한 색의 라이트를 사용하여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연출하면 도움이 될 수 있다.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내러티브 방식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시스템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연출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인용 요소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 정보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플랫폼: 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장르: 워킹 시뮬레이션, 1인칭 내러티브 어드벤쳐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테마: 알츠하이머, 사랑과 상실, 삶과 죽음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내러티브 방식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1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비선형적 탐색: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플레이어는 자유롭게 맵 내부를 탐험함과 동시에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조각난 기억들을 찾아 나가며 진행함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5335650" y="1019825"/>
            <a:ext cx="3325500" cy="24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343" y="1152475"/>
            <a:ext cx="2863575" cy="21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내러티브 방식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41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 중심적 내러티브: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오브젝트 자체 혹은 오브젝트의 공간 배치가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스토리를 담음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335650" y="1019825"/>
            <a:ext cx="3325500" cy="24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343" y="1152475"/>
            <a:ext cx="2863575" cy="21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내러티브 방식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41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감각적인 연출: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시각적 - 플레이어가 기억을 떠올릴 때 마다 방이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밝아지거나 오브젝트의 색이 선명해짐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청각적 - 플레이어가 혼란스러운 상태일 때 배경음악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과 음향 효과를 통해 효과적으로 연출,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나레이션을 통해 스토리에 몰입하게함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5335650" y="1019825"/>
            <a:ext cx="3325500" cy="24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343" y="1152475"/>
            <a:ext cx="2863575" cy="21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시스템 - </a:t>
            </a:r>
            <a:r>
              <a:rPr lang="ko"/>
              <a:t>조작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484975" y="11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{D283DAC9-B7B5-4C16-BC5E-FC63BD522E83}</a:tableStyleId>
              </a:tblPr>
              <a:tblGrid>
                <a:gridCol w="899675"/>
                <a:gridCol w="1310400"/>
                <a:gridCol w="1310400"/>
              </a:tblGrid>
              <a:tr h="34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기능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키 또는 마우스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설명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이동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W,A,S,D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플레이어 </a:t>
                      </a:r>
                      <a:r>
                        <a:rPr lang="ko" sz="1100"/>
                        <a:t>이동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시점 조절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마우스 이동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화면/시점 조정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인터랙션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좌클릭</a:t>
                      </a:r>
                      <a:r>
                        <a:rPr lang="ko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오브젝트 조사 또는 문 열기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4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취소/닫기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우클릭/</a:t>
                      </a:r>
                      <a:r>
                        <a:rPr lang="ko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Esc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오브젝트 설명 닫기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메뉴 열기 / 일시정지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Esc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게임 일시정지, 설정 메뉴 진입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시스템 - </a:t>
            </a:r>
            <a:r>
              <a:rPr lang="ko"/>
              <a:t>상호작용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탐지: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화면 중앙에서 레이를 발사하여 오브젝트의 정보를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가져온다.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5335650" y="1019825"/>
            <a:ext cx="3325500" cy="24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625" y="1191626"/>
            <a:ext cx="3267550" cy="20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시스템 - 상호작용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상호작용</a:t>
            </a:r>
            <a:r>
              <a:rPr lang="ko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오브젝트를 전방향 관찰 가능해지며 오브젝트와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연관된 나래이션 혹은 스토리가 진행된다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5335650" y="1019825"/>
            <a:ext cx="3325500" cy="24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25" y="1035674"/>
            <a:ext cx="2822024" cy="24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