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3"/>
  </p:notesMasterIdLst>
  <p:sldIdLst>
    <p:sldId id="256" r:id="rId5"/>
    <p:sldId id="271" r:id="rId6"/>
    <p:sldId id="265" r:id="rId7"/>
    <p:sldId id="268" r:id="rId8"/>
    <p:sldId id="269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15-Aug-23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15-Aug-23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01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r>
              <a:rPr lang="en-US" dirty="0" smtClean="0"/>
              <a:t>Flex Box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 flexbox or flexible box model in CSS is a one-dimensional layout model that has flexible and efficient layouts with distributed spaces among items to control their alignment structure </a:t>
            </a:r>
            <a:r>
              <a:rPr lang="en-US" sz="2800" dirty="0" err="1">
                <a:solidFill>
                  <a:schemeClr val="tx1"/>
                </a:solidFill>
              </a:rPr>
              <a:t>ie</a:t>
            </a:r>
            <a:r>
              <a:rPr lang="en-US" sz="2800" dirty="0">
                <a:solidFill>
                  <a:schemeClr val="tx1"/>
                </a:solidFill>
              </a:rPr>
              <a:t>., it is a layout model that provides an easy and clean way to arrange items within a container. Flexbox can be useful for creating small-scales layouts &amp; is responsive and mobile-friendly.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</a:t>
            </a: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3020B-2094-F3E3-64A3-33759F31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7738" y="1905000"/>
            <a:ext cx="5391150" cy="214312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4DAC40-75DA-798F-269F-543A0417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17738" y="4257452"/>
            <a:ext cx="5391150" cy="2143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17048-D5DE-E0B5-8EC1-024F79586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24750" y="3271615"/>
            <a:ext cx="466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32DD7-80A3-4C78-1E37-B2C71AF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3906" y="142038"/>
            <a:ext cx="3928319" cy="657392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481437-1959-AE7A-9CD2-BA94A63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44857389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3ACB-7075-4326-588E-DBDDD2EC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 smtClean="0"/>
              <a:t>Align-Items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59A5FF-A606-D6D9-E5B3-5742C568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09158" y="284076"/>
            <a:ext cx="46672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 (row reverse , column 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 content 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Align-item </a:t>
            </a:r>
            <a:r>
              <a:rPr lang="en-US" sz="2800" dirty="0">
                <a:solidFill>
                  <a:srgbClr val="FF0000"/>
                </a:solidFill>
              </a:rPr>
              <a:t>{vertically} </a:t>
            </a:r>
            <a:r>
              <a:rPr lang="en-US" sz="2800" dirty="0">
                <a:solidFill>
                  <a:schemeClr val="tx1"/>
                </a:solidFill>
              </a:rPr>
              <a:t>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Justify-content (space-between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Flex-wrap (wrap , wrap-reverse)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Flex-flow </a:t>
            </a:r>
            <a:r>
              <a:rPr lang="en-US" sz="2800" dirty="0">
                <a:solidFill>
                  <a:srgbClr val="FF0000"/>
                </a:solidFill>
              </a:rPr>
              <a:t>(shorthand property) </a:t>
            </a:r>
            <a:r>
              <a:rPr lang="en-US" sz="2800" dirty="0">
                <a:solidFill>
                  <a:schemeClr val="tx1"/>
                </a:solidFill>
              </a:rPr>
              <a:t>(wrap , column)</a:t>
            </a:r>
          </a:p>
        </p:txBody>
      </p:sp>
    </p:spTree>
    <p:extLst>
      <p:ext uri="{BB962C8B-B14F-4D97-AF65-F5344CB8AC3E}">
        <p14:creationId xmlns:p14="http://schemas.microsoft.com/office/powerpoint/2010/main" val="34901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grow 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Align-self (center)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Flex-Box Froggy</a:t>
            </a:r>
          </a:p>
        </p:txBody>
      </p:sp>
    </p:spTree>
    <p:extLst>
      <p:ext uri="{BB962C8B-B14F-4D97-AF65-F5344CB8AC3E}">
        <p14:creationId xmlns:p14="http://schemas.microsoft.com/office/powerpoint/2010/main" val="2043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Wingdings 3</vt:lpstr>
      <vt:lpstr>Wisp</vt:lpstr>
      <vt:lpstr>Modern Application and API development</vt:lpstr>
      <vt:lpstr>CSS Layouts Techniques</vt:lpstr>
      <vt:lpstr>CSS Flexbox</vt:lpstr>
      <vt:lpstr>CSS Flex-Box</vt:lpstr>
      <vt:lpstr>Justify-Content</vt:lpstr>
      <vt:lpstr>Align-Items </vt:lpstr>
      <vt:lpstr>Flex Container</vt:lpstr>
      <vt:lpstr>Flex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2023-08-15T12:57:29Z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