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4" r:id="rId4"/>
    <p:sldId id="275" r:id="rId5"/>
    <p:sldId id="276" r:id="rId6"/>
    <p:sldId id="266" r:id="rId7"/>
    <p:sldId id="270" r:id="rId8"/>
    <p:sldId id="260" r:id="rId9"/>
    <p:sldId id="267" r:id="rId10"/>
    <p:sldId id="261" r:id="rId11"/>
    <p:sldId id="271" r:id="rId12"/>
    <p:sldId id="272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33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32E62-6608-46FC-8DDA-BC737AF4C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BE00F6-09DD-4342-8AA9-E9F5D19BC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341C-FA3B-4F3D-B479-0C06447E6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E1BE0-A1B7-4C7B-B6B4-D0A087D9E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89F28-4D1C-4E4C-B7D8-2E61B9F1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3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D2359-2B40-46F0-AF37-785C1FE33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D9FD8-AE27-40FA-8752-B902A7B75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616D8-2042-4692-90ED-AADC26FD0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8276C-71C6-4877-B47A-51A6C5CCE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FB85F-A642-4188-A925-3E0685657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0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89DF8C-3D11-491A-A3B7-DC610EC773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A09D9-A99C-4589-BC12-5411A00D2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02966-DB9D-4812-BB8E-75BCC347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209EF-2978-406C-B208-BFDE22D3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97AEE-2E25-467F-9091-84B9FB5C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6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5005-B2F1-4C82-86E3-326C73A4E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0DDB2-28A5-45BD-9EED-8DCFB0183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7EBBA-458F-4A1A-AED0-7E19B8CF3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1D5EA-D867-4587-B508-9AF6A6CE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627B5-4BFF-4160-8111-74505A820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1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3E51-6D4F-4B07-93EE-21055F983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6DABC-5AB9-49F9-80CA-02878EC51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2F10C-25FE-4860-9095-CB124EB7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4975-C681-4D7E-BCD6-6A1F1CEE3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058C8-62DE-441D-AC51-B1187D8B3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666D0-1D0B-4DC3-95FE-57F5A7D00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1900B-7C5E-4D48-BB1F-9317120AF3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B35F63-C0F4-448A-8DA4-8ED73496B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F6DE6-A365-42F4-8657-D347993B9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3C36F-5CB7-4D9D-A112-ACCF1413D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DE427-43B4-4E0E-B44A-601F017C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2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3BBE6-8681-4812-9A2B-7A8D65CBB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4AD1F-540C-4AB1-A77C-1145B2F66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DCC461-22F5-4FEC-BDF7-9FB04C6F4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AFCC64-D392-4A53-A36C-4EE8D3EAD4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E20209-0F07-40ED-8AC8-0864A988B4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59C942-BF66-48E4-8AFA-8F713AE42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B4ED1B-E633-48ED-8229-6AF51A10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E28C7B-4D79-41DB-AECB-F991617EC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7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7F8D9-9C89-4721-A141-6359B8A66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9E82E4-4C6D-416C-8F36-CC48F1CD7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01B3C5-EC68-4975-8B85-18AA8E08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223C82-BF20-4B2B-A046-442146B60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98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8485F3-772E-40D1-AB7A-DBBB6C0A5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3C266F-E3CD-42CB-B1E6-CDA0B9FD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CC33A-9188-4DFA-B4FC-CF5951B06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6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0C0F9-44CF-4EFF-8295-33F7C7B63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5E5C7-4E7A-4230-BF1D-D9386D586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0C55C-B442-4366-998F-6057D956E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9C23-C147-480A-907A-06635757E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81C825-A09C-4600-B783-314357E8E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0543D-FA27-44D1-BCAB-1EDCD6E50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6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91CD9-31D3-41C5-B4AB-F04279424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50F48-7FCC-4F0A-A951-41F166A6B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7087F-8685-4652-80FD-84160CEE7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48C4EA-4D65-4AFB-87A2-014167F1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AC8AD-9C94-4E73-A37C-DC537AC00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B5C76-8754-454A-A929-B39B41773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7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D46849-EFC0-48FB-BB80-3E56399E0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17AE7-5F1B-4AFA-91FF-29A144879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111CA-2326-4650-96C7-EF6AF1012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30278-13E1-457E-93ED-B5A8D8C6757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967F7-CA76-4FA4-B3AB-E8ED44D75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C0584-3C53-4DAC-AC8C-950B1193B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1E295-8B4D-4E03-8CD9-4A111986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4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ofwerx/cdb2-eng-repor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8CBFA-E673-4ECB-A9A3-58319DCCAD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CDB X</a:t>
            </a:r>
            <a:br>
              <a:rPr lang="en-US" dirty="0"/>
            </a:br>
            <a:r>
              <a:rPr lang="en-US" sz="2400" dirty="0"/>
              <a:t>Weekly Meeting</a:t>
            </a:r>
            <a:br>
              <a:rPr lang="en-US" sz="2400" dirty="0"/>
            </a:br>
            <a:r>
              <a:rPr lang="en-US" sz="2400" dirty="0"/>
              <a:t>7/30/2020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120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463E-5061-4810-97F3-9CC625AAD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Discussion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9A684-1B8E-4548-8B64-08ECD6143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9862"/>
            <a:ext cx="10515600" cy="4647101"/>
          </a:xfrm>
        </p:spPr>
        <p:txBody>
          <a:bodyPr>
            <a:normAutofit/>
          </a:bodyPr>
          <a:lstStyle/>
          <a:p>
            <a:pPr lvl="1"/>
            <a:r>
              <a:rPr lang="en-US" sz="2800" dirty="0">
                <a:solidFill>
                  <a:srgbClr val="1D1C1D"/>
                </a:solidFill>
              </a:rPr>
              <a:t>Voting process</a:t>
            </a:r>
          </a:p>
          <a:p>
            <a:pPr lvl="1"/>
            <a:r>
              <a:rPr lang="en-US" sz="2800" dirty="0">
                <a:solidFill>
                  <a:srgbClr val="1D1C1D"/>
                </a:solidFill>
              </a:rPr>
              <a:t>Each breakout group’s short list of priorities/needs/requirements? </a:t>
            </a:r>
          </a:p>
          <a:p>
            <a:pPr lvl="1"/>
            <a:r>
              <a:rPr lang="en-US" sz="2800" dirty="0">
                <a:solidFill>
                  <a:srgbClr val="1D1C1D"/>
                </a:solidFill>
              </a:rPr>
              <a:t>Common set of agreed upon priorities, features, functions, etc.</a:t>
            </a:r>
          </a:p>
          <a:p>
            <a:pPr lvl="1"/>
            <a:r>
              <a:rPr lang="en-US" sz="2800" dirty="0">
                <a:solidFill>
                  <a:srgbClr val="1D1C1D"/>
                </a:solidFill>
              </a:rPr>
              <a:t>What decisions still need made?</a:t>
            </a:r>
          </a:p>
          <a:p>
            <a:pPr lvl="2"/>
            <a:r>
              <a:rPr lang="en-US" sz="2800" dirty="0">
                <a:solidFill>
                  <a:srgbClr val="1D1C1D"/>
                </a:solidFill>
              </a:rPr>
              <a:t>GitHub discussions</a:t>
            </a:r>
          </a:p>
          <a:p>
            <a:pPr lvl="2"/>
            <a:r>
              <a:rPr lang="en-US" sz="2800" dirty="0">
                <a:solidFill>
                  <a:srgbClr val="1D1C1D"/>
                </a:solidFill>
              </a:rPr>
              <a:t>Any items ready to put to a vote?</a:t>
            </a:r>
          </a:p>
        </p:txBody>
      </p:sp>
    </p:spTree>
    <p:extLst>
      <p:ext uri="{BB962C8B-B14F-4D97-AF65-F5344CB8AC3E}">
        <p14:creationId xmlns:p14="http://schemas.microsoft.com/office/powerpoint/2010/main" val="688586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738B-8863-4160-94FE-B776BDC0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Group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1FF-C0BC-4781-AD94-C81307D23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031"/>
            <a:ext cx="10515600" cy="4611932"/>
          </a:xfrm>
        </p:spPr>
        <p:txBody>
          <a:bodyPr>
            <a:normAutofit/>
          </a:bodyPr>
          <a:lstStyle/>
          <a:p>
            <a:r>
              <a:rPr lang="en-US" sz="2000" i="1" dirty="0">
                <a:solidFill>
                  <a:srgbClr val="1D1C1D"/>
                </a:solidFill>
              </a:rPr>
              <a:t>Attribution/GGDM</a:t>
            </a:r>
            <a:r>
              <a:rPr lang="en-US" sz="2000" dirty="0">
                <a:solidFill>
                  <a:srgbClr val="1D1C1D"/>
                </a:solidFill>
              </a:rPr>
              <a:t>:</a:t>
            </a:r>
          </a:p>
          <a:p>
            <a:r>
              <a:rPr lang="en-US" sz="2000" i="1" dirty="0">
                <a:solidFill>
                  <a:srgbClr val="1D1C1D"/>
                </a:solidFill>
              </a:rPr>
              <a:t>Tiling</a:t>
            </a:r>
            <a:r>
              <a:rPr lang="en-US" sz="2000" dirty="0">
                <a:solidFill>
                  <a:srgbClr val="1D1C1D"/>
                </a:solidFill>
              </a:rPr>
              <a:t>:</a:t>
            </a:r>
          </a:p>
          <a:p>
            <a:r>
              <a:rPr lang="en-US" sz="2000" i="1" dirty="0">
                <a:solidFill>
                  <a:srgbClr val="1D1C1D"/>
                </a:solidFill>
              </a:rPr>
              <a:t>Vector in </a:t>
            </a:r>
            <a:r>
              <a:rPr lang="en-US" sz="2000" i="1" dirty="0" err="1">
                <a:solidFill>
                  <a:srgbClr val="1D1C1D"/>
                </a:solidFill>
              </a:rPr>
              <a:t>GeoPackage</a:t>
            </a:r>
            <a:r>
              <a:rPr lang="en-US" sz="2000" dirty="0">
                <a:solidFill>
                  <a:srgbClr val="1D1C1D"/>
                </a:solidFill>
              </a:rPr>
              <a:t>:</a:t>
            </a:r>
          </a:p>
          <a:p>
            <a:r>
              <a:rPr lang="en-US" sz="2000" i="1" dirty="0">
                <a:solidFill>
                  <a:srgbClr val="1D1C1D"/>
                </a:solidFill>
              </a:rPr>
              <a:t>3D Models</a:t>
            </a:r>
            <a:r>
              <a:rPr lang="en-US" sz="2000" dirty="0">
                <a:solidFill>
                  <a:srgbClr val="1D1C1D"/>
                </a:solidFill>
              </a:rPr>
              <a:t>:</a:t>
            </a:r>
          </a:p>
          <a:p>
            <a:r>
              <a:rPr lang="en-US" sz="2000" i="1" dirty="0">
                <a:solidFill>
                  <a:srgbClr val="1D1C1D"/>
                </a:solidFill>
              </a:rPr>
              <a:t>Top Level Metadata</a:t>
            </a:r>
            <a:r>
              <a:rPr lang="en-US" sz="2000" dirty="0">
                <a:solidFill>
                  <a:srgbClr val="1D1C1D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20389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738B-8863-4160-94FE-B776BDC08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560"/>
            <a:ext cx="10515600" cy="1325563"/>
          </a:xfrm>
        </p:spPr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1FF-C0BC-4781-AD94-C81307D23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031"/>
            <a:ext cx="10515600" cy="461193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1D1C1D"/>
                </a:solidFill>
              </a:rPr>
              <a:t>Tuesday August 4 @ 11am – 12pm EST – short week</a:t>
            </a:r>
            <a:endParaRPr lang="en-US" sz="2000" dirty="0">
              <a:solidFill>
                <a:srgbClr val="1D1C1D"/>
              </a:solidFill>
            </a:endParaRPr>
          </a:p>
          <a:p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Provide prototyping path forward and general plan for next meeting</a:t>
            </a:r>
          </a:p>
          <a:p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Provide topics/items to put up for vote for next meeting to help prototyping move forward</a:t>
            </a: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16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85EA0-9438-477C-8474-4092AE684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731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Open Discussion</a:t>
            </a:r>
          </a:p>
        </p:txBody>
      </p:sp>
    </p:spTree>
    <p:extLst>
      <p:ext uri="{BB962C8B-B14F-4D97-AF65-F5344CB8AC3E}">
        <p14:creationId xmlns:p14="http://schemas.microsoft.com/office/powerpoint/2010/main" val="265874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40056-84BA-434A-9B4A-E050396F6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B6503-EEDA-435B-BF54-25E196426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86400" cy="4351338"/>
          </a:xfrm>
        </p:spPr>
        <p:txBody>
          <a:bodyPr/>
          <a:lstStyle/>
          <a:p>
            <a:r>
              <a:rPr lang="en-US" dirty="0"/>
              <a:t>SOCOM Update</a:t>
            </a:r>
          </a:p>
          <a:p>
            <a:r>
              <a:rPr lang="en-US" dirty="0"/>
              <a:t>CDB X Approach</a:t>
            </a:r>
          </a:p>
          <a:p>
            <a:r>
              <a:rPr lang="en-US" dirty="0"/>
              <a:t>Schedule</a:t>
            </a:r>
          </a:p>
          <a:p>
            <a:r>
              <a:rPr lang="en-US" dirty="0"/>
              <a:t>Objectives</a:t>
            </a:r>
          </a:p>
          <a:p>
            <a:r>
              <a:rPr lang="en-US" dirty="0"/>
              <a:t>Breakout Group Updates</a:t>
            </a:r>
          </a:p>
          <a:p>
            <a:r>
              <a:rPr lang="en-US" dirty="0"/>
              <a:t>General Discussion Topics</a:t>
            </a:r>
          </a:p>
          <a:p>
            <a:pPr lvl="1"/>
            <a:r>
              <a:rPr lang="en-US" dirty="0"/>
              <a:t>Breakout Group Requirements</a:t>
            </a:r>
          </a:p>
        </p:txBody>
      </p:sp>
    </p:spTree>
    <p:extLst>
      <p:ext uri="{BB962C8B-B14F-4D97-AF65-F5344CB8AC3E}">
        <p14:creationId xmlns:p14="http://schemas.microsoft.com/office/powerpoint/2010/main" val="2980096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40056-84BA-434A-9B4A-E050396F6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SOCOM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B6503-EEDA-435B-BF54-25E196426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376"/>
            <a:ext cx="41148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/>
              <a:t>Eight contributors</a:t>
            </a:r>
          </a:p>
          <a:p>
            <a:r>
              <a:rPr lang="en-US" dirty="0"/>
              <a:t>Hermann Brassard</a:t>
            </a:r>
          </a:p>
          <a:p>
            <a:r>
              <a:rPr lang="en-US" dirty="0"/>
              <a:t>Ryan Franz</a:t>
            </a:r>
          </a:p>
          <a:p>
            <a:r>
              <a:rPr lang="en-US" dirty="0"/>
              <a:t>Jay Freeman</a:t>
            </a:r>
          </a:p>
          <a:p>
            <a:r>
              <a:rPr lang="en-US" dirty="0"/>
              <a:t>David Graham</a:t>
            </a:r>
          </a:p>
          <a:p>
            <a:r>
              <a:rPr lang="en-US" dirty="0"/>
              <a:t>Greg Peele</a:t>
            </a:r>
          </a:p>
          <a:p>
            <a:r>
              <a:rPr lang="en-US" dirty="0"/>
              <a:t>Carl Reed</a:t>
            </a:r>
          </a:p>
          <a:p>
            <a:r>
              <a:rPr lang="en-US" dirty="0"/>
              <a:t>Jerome St-Louis</a:t>
            </a:r>
          </a:p>
          <a:p>
            <a:r>
              <a:rPr lang="en-US" dirty="0"/>
              <a:t>Youssef Victor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87B6503-EEDA-435B-BF54-25E1964264F6}"/>
              </a:ext>
            </a:extLst>
          </p:cNvPr>
          <p:cNvSpPr txBox="1">
            <a:spLocks/>
          </p:cNvSpPr>
          <p:nvPr/>
        </p:nvSpPr>
        <p:spPr>
          <a:xfrm>
            <a:off x="5583464" y="1527237"/>
            <a:ext cx="54864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/>
              <a:t>Observers</a:t>
            </a:r>
          </a:p>
          <a:p>
            <a:r>
              <a:rPr lang="en-US" dirty="0"/>
              <a:t>JS J7 Sam Chambers </a:t>
            </a:r>
            <a:r>
              <a:rPr lang="en-US" baseline="30000" dirty="0"/>
              <a:t>note</a:t>
            </a:r>
          </a:p>
          <a:p>
            <a:r>
              <a:rPr lang="en-US" dirty="0"/>
              <a:t>NGA Randi Lisk</a:t>
            </a:r>
          </a:p>
          <a:p>
            <a:r>
              <a:rPr lang="en-US" dirty="0"/>
              <a:t>AGC Jeff Harrison</a:t>
            </a:r>
          </a:p>
          <a:p>
            <a:r>
              <a:rPr lang="en-US" dirty="0"/>
              <a:t>SOCOM Eric Gilliland (CTR)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Non-</a:t>
            </a:r>
            <a:r>
              <a:rPr lang="en-US" u="sng" dirty="0" err="1"/>
              <a:t>Govt</a:t>
            </a:r>
            <a:r>
              <a:rPr lang="en-US" u="sng" dirty="0"/>
              <a:t> Technical Advisors</a:t>
            </a:r>
          </a:p>
          <a:p>
            <a:r>
              <a:rPr lang="en-US" dirty="0"/>
              <a:t>PSU/ARL Vaugh Whisker</a:t>
            </a:r>
          </a:p>
          <a:p>
            <a:r>
              <a:rPr lang="en-US" dirty="0" err="1"/>
              <a:t>Cognitics</a:t>
            </a:r>
            <a:r>
              <a:rPr lang="en-US" dirty="0"/>
              <a:t> Kevin Bentley</a:t>
            </a:r>
          </a:p>
          <a:p>
            <a:pPr marL="0" indent="0" algn="r">
              <a:buNone/>
            </a:pPr>
            <a:r>
              <a:rPr lang="en-US" sz="1600" baseline="30000" dirty="0"/>
              <a:t>note </a:t>
            </a:r>
            <a:r>
              <a:rPr lang="en-US" sz="1600" dirty="0"/>
              <a:t>Next slide </a:t>
            </a:r>
          </a:p>
        </p:txBody>
      </p:sp>
    </p:spTree>
    <p:extLst>
      <p:ext uri="{BB962C8B-B14F-4D97-AF65-F5344CB8AC3E}">
        <p14:creationId xmlns:p14="http://schemas.microsoft.com/office/powerpoint/2010/main" val="1294744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40056-84BA-434A-9B4A-E050396F6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SOCOM Update</a:t>
            </a:r>
            <a:br>
              <a:rPr lang="en-US" dirty="0"/>
            </a:br>
            <a:r>
              <a:rPr lang="en-US" dirty="0"/>
              <a:t>Tracey transition… 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B6503-EEDA-435B-BF54-25E196426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2005"/>
            <a:ext cx="10424160" cy="4351338"/>
          </a:xfrm>
        </p:spPr>
        <p:txBody>
          <a:bodyPr>
            <a:noAutofit/>
          </a:bodyPr>
          <a:lstStyle/>
          <a:p>
            <a:r>
              <a:rPr lang="en-US" dirty="0"/>
              <a:t>Michala Hill is replacing Tracey as technical facilitator</a:t>
            </a:r>
          </a:p>
          <a:p>
            <a:endParaRPr lang="en-US" dirty="0"/>
          </a:p>
          <a:p>
            <a:r>
              <a:rPr lang="en-US" dirty="0"/>
              <a:t>JS J7 Sam Chambers is serving as the USG technical authority on CDB for this workshop initiative</a:t>
            </a:r>
          </a:p>
          <a:p>
            <a:endParaRPr lang="en-US" dirty="0"/>
          </a:p>
          <a:p>
            <a:r>
              <a:rPr lang="en-US" dirty="0"/>
              <a:t>Other note: Cesium, CAE and FSI team members are contributing to break out groups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Thanks to all for adapting to the transition of the facilitator </a:t>
            </a:r>
            <a:r>
              <a:rPr lang="en-US"/>
              <a:t>role.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456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40056-84BA-434A-9B4A-E050396F6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CDB X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B6503-EEDA-435B-BF54-25E196426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2005"/>
            <a:ext cx="10424160" cy="4351338"/>
          </a:xfrm>
        </p:spPr>
        <p:txBody>
          <a:bodyPr>
            <a:noAutofit/>
          </a:bodyPr>
          <a:lstStyle/>
          <a:p>
            <a:pPr lvl="1"/>
            <a:r>
              <a:rPr lang="en-US" sz="2400" dirty="0">
                <a:solidFill>
                  <a:srgbClr val="1D1C1D"/>
                </a:solidFill>
              </a:rPr>
              <a:t>Foundational/Repository Use Case</a:t>
            </a:r>
          </a:p>
          <a:p>
            <a:pPr lvl="2"/>
            <a:r>
              <a:rPr lang="en-US" dirty="0">
                <a:solidFill>
                  <a:srgbClr val="1D1C1D"/>
                </a:solidFill>
              </a:rPr>
              <a:t>Derivative Use Cases</a:t>
            </a:r>
          </a:p>
          <a:p>
            <a:pPr lvl="3"/>
            <a:r>
              <a:rPr lang="en-US" sz="2000" dirty="0">
                <a:solidFill>
                  <a:srgbClr val="1D1C1D"/>
                </a:solidFill>
              </a:rPr>
              <a:t>Analytical</a:t>
            </a:r>
          </a:p>
          <a:p>
            <a:pPr lvl="3"/>
            <a:r>
              <a:rPr lang="en-US" sz="2000" dirty="0">
                <a:solidFill>
                  <a:srgbClr val="1D1C1D"/>
                </a:solidFill>
              </a:rPr>
              <a:t>M&amp;S</a:t>
            </a:r>
          </a:p>
          <a:p>
            <a:pPr lvl="3"/>
            <a:r>
              <a:rPr lang="en-US" sz="2000" dirty="0">
                <a:solidFill>
                  <a:srgbClr val="1D1C1D"/>
                </a:solidFill>
              </a:rPr>
              <a:t>Gaming</a:t>
            </a:r>
          </a:p>
          <a:p>
            <a:pPr lvl="3"/>
            <a:r>
              <a:rPr lang="en-US" sz="2000" dirty="0">
                <a:solidFill>
                  <a:srgbClr val="1D1C1D"/>
                </a:solidFill>
              </a:rPr>
              <a:t>Tactical</a:t>
            </a:r>
          </a:p>
          <a:p>
            <a:pPr lvl="1"/>
            <a:r>
              <a:rPr lang="en-US" sz="2400" b="0" i="0" dirty="0">
                <a:solidFill>
                  <a:srgbClr val="24292E"/>
                </a:solidFill>
                <a:effectLst/>
              </a:rPr>
              <a:t>How this approach should be converted to action by the workshop participants?</a:t>
            </a:r>
            <a:endParaRPr lang="en-US" b="0" i="0" dirty="0">
              <a:solidFill>
                <a:srgbClr val="1D1C1D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343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F0A64-233E-47E6-88F0-110C4A007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AB76E-B8F9-44A8-A130-406EB6C6D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764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July/August (due Aug 31)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breakout group 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provide prototype implementations of their portion of the conceptual model.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technical integration experimentation, the conceptual model will be updated and refined.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 (due Oct 2)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write an Engineering Report detailing the conceptual model and results of the technical integration experiments.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October (due on 31)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create a proposed draft specification, to be submitted to the appropriate working groups within OGC,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Khronos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and/or SISO.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write a final report summarizing activities to date, recommendations for the OGC SWG and other standards bodies to consider, and contributions of each participant.</a:t>
            </a:r>
          </a:p>
        </p:txBody>
      </p:sp>
    </p:spTree>
    <p:extLst>
      <p:ext uri="{BB962C8B-B14F-4D97-AF65-F5344CB8AC3E}">
        <p14:creationId xmlns:p14="http://schemas.microsoft.com/office/powerpoint/2010/main" val="502555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F0A64-233E-47E6-88F0-110C4A007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560"/>
            <a:ext cx="10515600" cy="1325563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AB76E-B8F9-44A8-A130-406EB6C6D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764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July/August (due Aug 31)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of each group’s requirements list – today’s meeting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breakout group 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provide prototype implementations of their portion of the conceptual model.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prototyping path forward and general plan for next meeting (Tuesday Aug 4 @ 11am EST)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topics/items to put up for vote for next meeting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technical integration experimentation, the conceptual model will be updated and refined. (TIE updates as we go, summarize results for meeting on Tuesday Sep 1 @ 2pm EST)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September (due Oct 2)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write an Engineering Report detailing the conceptual model and results of the technical integration experiments.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breakout group has a section in the Engineering 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Report </a:t>
            </a:r>
            <a:r>
              <a:rPr lang="en-US" sz="1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adoc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>
                <a:hlinkClick r:id="rId2"/>
              </a:rPr>
              <a:t>https://github.com/sofwerx/cdb2-eng-report</a:t>
            </a:r>
            <a:endParaRPr lang="en-US" sz="14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Much work has already been done by Carl, please review relevan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sections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submit edits?</a:t>
            </a:r>
          </a:p>
        </p:txBody>
      </p:sp>
    </p:spTree>
    <p:extLst>
      <p:ext uri="{BB962C8B-B14F-4D97-AF65-F5344CB8AC3E}">
        <p14:creationId xmlns:p14="http://schemas.microsoft.com/office/powerpoint/2010/main" val="206624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738B-8863-4160-94FE-B776BDC0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1FF-C0BC-4781-AD94-C81307D23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031"/>
            <a:ext cx="10515600" cy="4611932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>
                <a:solidFill>
                  <a:srgbClr val="1D1C1D"/>
                </a:solidFill>
                <a:latin typeface="Slack-Lato"/>
              </a:rPr>
              <a:t>Attribution/GGDM</a:t>
            </a:r>
            <a:r>
              <a:rPr lang="en-US" dirty="0">
                <a:solidFill>
                  <a:srgbClr val="1D1C1D"/>
                </a:solidFill>
                <a:latin typeface="Slack-Lato"/>
              </a:rPr>
              <a:t>: Greg Peele, Holly Black, Randy </a:t>
            </a:r>
            <a:r>
              <a:rPr lang="en-US" dirty="0" err="1">
                <a:solidFill>
                  <a:srgbClr val="1D1C1D"/>
                </a:solidFill>
                <a:latin typeface="Slack-Lato"/>
              </a:rPr>
              <a:t>Lisk</a:t>
            </a:r>
            <a:endParaRPr lang="en-US" dirty="0">
              <a:solidFill>
                <a:srgbClr val="1D1C1D"/>
              </a:solidFill>
              <a:latin typeface="Slack-Lato"/>
            </a:endParaRPr>
          </a:p>
          <a:p>
            <a:r>
              <a:rPr lang="en-US" i="1" dirty="0">
                <a:solidFill>
                  <a:srgbClr val="1D1C1D"/>
                </a:solidFill>
                <a:latin typeface="Slack-Lato"/>
              </a:rPr>
              <a:t>Tiling</a:t>
            </a:r>
            <a:r>
              <a:rPr lang="en-US" dirty="0">
                <a:solidFill>
                  <a:srgbClr val="1D1C1D"/>
                </a:solidFill>
                <a:latin typeface="Slack-Lato"/>
              </a:rPr>
              <a:t>: Carl Reed, Jerome St-Louis, Ryan Franz</a:t>
            </a:r>
          </a:p>
          <a:p>
            <a:r>
              <a:rPr lang="en-US" i="1" dirty="0">
                <a:solidFill>
                  <a:srgbClr val="1D1C1D"/>
                </a:solidFill>
                <a:latin typeface="Slack-Lato"/>
              </a:rPr>
              <a:t>Vector in </a:t>
            </a:r>
            <a:r>
              <a:rPr lang="en-US" i="1" dirty="0" err="1">
                <a:solidFill>
                  <a:srgbClr val="1D1C1D"/>
                </a:solidFill>
                <a:latin typeface="Slack-Lato"/>
              </a:rPr>
              <a:t>GeoPackage</a:t>
            </a:r>
            <a:r>
              <a:rPr lang="en-US" dirty="0">
                <a:solidFill>
                  <a:srgbClr val="1D1C1D"/>
                </a:solidFill>
                <a:latin typeface="Slack-Lato"/>
              </a:rPr>
              <a:t>: Brian Ford, Jay Freeman, Kevin Bentley, Sam Chambers</a:t>
            </a:r>
          </a:p>
          <a:p>
            <a:r>
              <a:rPr lang="en-US" i="1" dirty="0">
                <a:solidFill>
                  <a:srgbClr val="1D1C1D"/>
                </a:solidFill>
                <a:latin typeface="Slack-Lato"/>
              </a:rPr>
              <a:t>3D Models</a:t>
            </a:r>
            <a:r>
              <a:rPr lang="en-US" dirty="0">
                <a:solidFill>
                  <a:srgbClr val="1D1C1D"/>
                </a:solidFill>
                <a:latin typeface="Slack-Lato"/>
              </a:rPr>
              <a:t>: Hermann Brassard, Patrick </a:t>
            </a:r>
            <a:r>
              <a:rPr lang="en-US" dirty="0" err="1">
                <a:solidFill>
                  <a:srgbClr val="1D1C1D"/>
                </a:solidFill>
                <a:latin typeface="Slack-Lato"/>
              </a:rPr>
              <a:t>Cozzi</a:t>
            </a:r>
            <a:r>
              <a:rPr lang="en-US" dirty="0">
                <a:solidFill>
                  <a:srgbClr val="1D1C1D"/>
                </a:solidFill>
                <a:latin typeface="Slack-Lato"/>
              </a:rPr>
              <a:t>, Vaughn Whisker, Youssef Victor, Sean Lilley</a:t>
            </a:r>
          </a:p>
          <a:p>
            <a:r>
              <a:rPr lang="en-US" i="1" dirty="0">
                <a:solidFill>
                  <a:srgbClr val="1D1C1D"/>
                </a:solidFill>
                <a:latin typeface="Slack-Lato"/>
              </a:rPr>
              <a:t>Top Level Metadata</a:t>
            </a:r>
            <a:r>
              <a:rPr lang="en-US" dirty="0">
                <a:solidFill>
                  <a:srgbClr val="1D1C1D"/>
                </a:solidFill>
                <a:latin typeface="Slack-Lato"/>
              </a:rPr>
              <a:t>: David Graham, Mike </a:t>
            </a:r>
            <a:r>
              <a:rPr lang="en-US" dirty="0" err="1">
                <a:solidFill>
                  <a:srgbClr val="1D1C1D"/>
                </a:solidFill>
                <a:latin typeface="Slack-Lato"/>
              </a:rPr>
              <a:t>Lokuta</a:t>
            </a:r>
            <a:endParaRPr lang="en-US" dirty="0">
              <a:solidFill>
                <a:srgbClr val="1D1C1D"/>
              </a:solidFill>
              <a:latin typeface="Slack-Lato"/>
            </a:endParaRPr>
          </a:p>
          <a:p>
            <a:pPr lvl="1"/>
            <a:r>
              <a:rPr lang="en-US" dirty="0">
                <a:solidFill>
                  <a:srgbClr val="1D1C1D"/>
                </a:solidFill>
                <a:latin typeface="Slack-Lato"/>
              </a:rPr>
              <a:t>A</a:t>
            </a:r>
            <a:r>
              <a:rPr lang="en-US" b="0" i="0" dirty="0">
                <a:solidFill>
                  <a:srgbClr val="1D1C1D"/>
                </a:solidFill>
                <a:effectLst/>
                <a:latin typeface="Slack-Lato"/>
              </a:rPr>
              <a:t> "top level" metadata group needs to figure out the metadata / config info to stitch it together in a self-describing way</a:t>
            </a:r>
          </a:p>
          <a:p>
            <a:r>
              <a:rPr lang="en-US" b="0" i="0" dirty="0">
                <a:solidFill>
                  <a:srgbClr val="1D1C1D"/>
                </a:solidFill>
                <a:effectLst/>
                <a:latin typeface="Slack-Lato"/>
              </a:rPr>
              <a:t>ER editor group - Carl Reed, David Graha</a:t>
            </a:r>
            <a:r>
              <a:rPr lang="en-US" dirty="0">
                <a:solidFill>
                  <a:srgbClr val="1D1C1D"/>
                </a:solidFill>
                <a:latin typeface="Slack-Lato"/>
              </a:rPr>
              <a:t>m</a:t>
            </a:r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  <a:p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  <a:p>
            <a:endParaRPr lang="en-US" dirty="0">
              <a:solidFill>
                <a:srgbClr val="1D1C1D"/>
              </a:solidFill>
              <a:latin typeface="Slack-Lato"/>
            </a:endParaRPr>
          </a:p>
          <a:p>
            <a:pPr marL="0" indent="0">
              <a:buNone/>
            </a:pPr>
            <a:r>
              <a:rPr lang="en-US" sz="1300" b="0" i="0" dirty="0">
                <a:solidFill>
                  <a:srgbClr val="1D1C1D"/>
                </a:solidFill>
                <a:effectLst/>
                <a:latin typeface="Slack-Lato"/>
              </a:rPr>
              <a:t>*if you are not assigned to a breakout group and want to be, please contact me by Slack or email or carrier pigeon</a:t>
            </a:r>
          </a:p>
        </p:txBody>
      </p:sp>
    </p:spTree>
    <p:extLst>
      <p:ext uri="{BB962C8B-B14F-4D97-AF65-F5344CB8AC3E}">
        <p14:creationId xmlns:p14="http://schemas.microsoft.com/office/powerpoint/2010/main" val="3322354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738B-8863-4160-94FE-B776BDC0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Group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C91FF-C0BC-4781-AD94-C81307D23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031"/>
            <a:ext cx="10515600" cy="4611932"/>
          </a:xfrm>
        </p:spPr>
        <p:txBody>
          <a:bodyPr>
            <a:normAutofit/>
          </a:bodyPr>
          <a:lstStyle/>
          <a:p>
            <a:r>
              <a:rPr lang="en-US" b="0" dirty="0">
                <a:solidFill>
                  <a:srgbClr val="1D1C1D"/>
                </a:solidFill>
                <a:effectLst/>
              </a:rPr>
              <a:t>What </a:t>
            </a:r>
            <a:r>
              <a:rPr lang="en-US" dirty="0">
                <a:solidFill>
                  <a:srgbClr val="1D1C1D"/>
                </a:solidFill>
              </a:rPr>
              <a:t>has been completed since last meeting?</a:t>
            </a:r>
          </a:p>
          <a:p>
            <a:r>
              <a:rPr lang="en-US" b="0" dirty="0">
                <a:solidFill>
                  <a:srgbClr val="1D1C1D"/>
                </a:solidFill>
                <a:effectLst/>
              </a:rPr>
              <a:t>What work/prototyping is planned for the next week?</a:t>
            </a:r>
          </a:p>
          <a:p>
            <a:r>
              <a:rPr lang="en-US" dirty="0">
                <a:solidFill>
                  <a:srgbClr val="1D1C1D"/>
                </a:solidFill>
              </a:rPr>
              <a:t>Key decisions that need made?</a:t>
            </a:r>
          </a:p>
          <a:p>
            <a:pPr lvl="1"/>
            <a:r>
              <a:rPr lang="en-US" sz="2800" dirty="0">
                <a:solidFill>
                  <a:srgbClr val="1D1C1D"/>
                </a:solidFill>
              </a:rPr>
              <a:t>Any items ready for a vote?</a:t>
            </a:r>
          </a:p>
          <a:p>
            <a:r>
              <a:rPr lang="en-US" b="0" dirty="0">
                <a:solidFill>
                  <a:srgbClr val="1D1C1D"/>
                </a:solidFill>
                <a:effectLst/>
              </a:rPr>
              <a:t>Anything blocking?</a:t>
            </a:r>
          </a:p>
        </p:txBody>
      </p:sp>
    </p:spTree>
    <p:extLst>
      <p:ext uri="{BB962C8B-B14F-4D97-AF65-F5344CB8AC3E}">
        <p14:creationId xmlns:p14="http://schemas.microsoft.com/office/powerpoint/2010/main" val="3983289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2975</TotalTime>
  <Words>721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Slack-Lato</vt:lpstr>
      <vt:lpstr>Office Theme</vt:lpstr>
      <vt:lpstr>CDB X Weekly Meeting 7/30/2020</vt:lpstr>
      <vt:lpstr>Agenda</vt:lpstr>
      <vt:lpstr>SOCOM Update</vt:lpstr>
      <vt:lpstr>SOCOM Update Tracey transition… thank you!</vt:lpstr>
      <vt:lpstr>CDB X Approach</vt:lpstr>
      <vt:lpstr>Schedule</vt:lpstr>
      <vt:lpstr>Objectives</vt:lpstr>
      <vt:lpstr>Breakout Groups</vt:lpstr>
      <vt:lpstr>Breakout Group Updates</vt:lpstr>
      <vt:lpstr>General Discussion Topics</vt:lpstr>
      <vt:lpstr>Breakout Group Requirements</vt:lpstr>
      <vt:lpstr>Next Meeting</vt:lpstr>
      <vt:lpstr>Open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Michala Hill</dc:creator>
  <cp:lastModifiedBy>Michala Hill</cp:lastModifiedBy>
  <cp:revision>111</cp:revision>
  <dcterms:created xsi:type="dcterms:W3CDTF">2020-07-20T16:31:40Z</dcterms:created>
  <dcterms:modified xsi:type="dcterms:W3CDTF">2020-07-30T17:34:32Z</dcterms:modified>
</cp:coreProperties>
</file>