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A6E9E133-A12B-47D9-B424-9100E537395F}" type="datetimeFigureOut">
              <a:rPr lang="en-US" smtClean="0"/>
              <a:t>3/6/2015</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D61E13D6-8958-4DBB-A22E-E658E0A48F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E9E133-A12B-47D9-B424-9100E537395F}" type="datetimeFigureOut">
              <a:rPr lang="en-US" smtClean="0"/>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13D6-8958-4DBB-A22E-E658E0A48F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E9E133-A12B-47D9-B424-9100E537395F}" type="datetimeFigureOut">
              <a:rPr lang="en-US" smtClean="0"/>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13D6-8958-4DBB-A22E-E658E0A48F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E9E133-A12B-47D9-B424-9100E537395F}" type="datetimeFigureOut">
              <a:rPr lang="en-US" smtClean="0"/>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13D6-8958-4DBB-A22E-E658E0A48FE8}" type="slidenum">
              <a:rPr lang="en-US" smtClean="0"/>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E9E133-A12B-47D9-B424-9100E537395F}" type="datetimeFigureOut">
              <a:rPr lang="en-US" smtClean="0"/>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13D6-8958-4DBB-A22E-E658E0A48FE8}"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6E9E133-A12B-47D9-B424-9100E537395F}" type="datetimeFigureOut">
              <a:rPr lang="en-US" smtClean="0"/>
              <a:t>3/6/2015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E13D6-8958-4DBB-A22E-E658E0A48FE8}" type="slidenum">
              <a:rPr lang="en-US" smtClean="0"/>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6E9E133-A12B-47D9-B424-9100E537395F}" type="datetimeFigureOut">
              <a:rPr lang="en-US" smtClean="0"/>
              <a:t>3/6/2015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E13D6-8958-4DBB-A22E-E658E0A48F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E9E133-A12B-47D9-B424-9100E537395F}" type="datetimeFigureOut">
              <a:rPr lang="en-US" smtClean="0"/>
              <a:t>3/6/2015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1E13D6-8958-4DBB-A22E-E658E0A48FE8}"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E9E133-A12B-47D9-B424-9100E537395F}" type="datetimeFigureOut">
              <a:rPr lang="en-US" smtClean="0"/>
              <a:t>3/6/2015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E13D6-8958-4DBB-A22E-E658E0A48F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E9E133-A12B-47D9-B424-9100E537395F}" type="datetimeFigureOut">
              <a:rPr lang="en-US" smtClean="0"/>
              <a:t>3/6/2015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E13D6-8958-4DBB-A22E-E658E0A48FE8}" type="slidenum">
              <a:rPr lang="en-US" smtClean="0"/>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E9E133-A12B-47D9-B424-9100E537395F}" type="datetimeFigureOut">
              <a:rPr lang="en-US" smtClean="0"/>
              <a:t>3/6/2015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E13D6-8958-4DBB-A22E-E658E0A48F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A6E9E133-A12B-47D9-B424-9100E537395F}" type="datetimeFigureOut">
              <a:rPr lang="en-US" smtClean="0"/>
              <a:t>3/6/2015</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D61E13D6-8958-4DBB-A22E-E658E0A48FE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rmAutofit fontScale="55000" lnSpcReduction="20000"/>
          </a:bodyPr>
          <a:lstStyle/>
          <a:p>
            <a:r>
              <a:rPr lang="en-US" dirty="0"/>
              <a:t>Programming tools and </a:t>
            </a:r>
            <a:r>
              <a:rPr lang="en-US"/>
              <a:t>techniques </a:t>
            </a:r>
            <a:r>
              <a:rPr lang="en-US" b="1" smtClean="0"/>
              <a:t>testing2</a:t>
            </a:r>
            <a:r>
              <a:rPr lang="en-US" smtClean="0"/>
              <a:t> </a:t>
            </a:r>
            <a:r>
              <a:rPr lang="en-US" dirty="0"/>
              <a:t>survive and spread in a chaotic, evolutionary way. It’s not always the pretty or brilliant ones that win but rather the ones that function well enough within the right niche—for example, by being integrated with another successful piece of technology.</a:t>
            </a:r>
          </a:p>
          <a:p>
            <a:endParaRPr lang="en-US" dirty="0"/>
          </a:p>
        </p:txBody>
      </p:sp>
    </p:spTree>
    <p:extLst>
      <p:ext uri="{BB962C8B-B14F-4D97-AF65-F5344CB8AC3E}">
        <p14:creationId xmlns:p14="http://schemas.microsoft.com/office/powerpoint/2010/main" val="14972034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10</TotalTime>
  <Words>49</Words>
  <Application>Microsoft Office PowerPoint</Application>
  <PresentationFormat>On-screen Show (4:3)</PresentationFormat>
  <Paragraphs>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Couture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cp:revision>
  <dcterms:created xsi:type="dcterms:W3CDTF">2015-03-06T18:49:49Z</dcterms:created>
  <dcterms:modified xsi:type="dcterms:W3CDTF">2015-03-06T19:00:02Z</dcterms:modified>
</cp:coreProperties>
</file>