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7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6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5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1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5EF-2677-4579-89BC-3DF28644EE8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70C0-B4F7-4237-A0BE-454D7566F4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5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News app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Зюлина Софья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1336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Идея проекта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ru-RU" dirty="0"/>
              <a:t>создание веб сервера «» на языке </a:t>
            </a:r>
            <a:r>
              <a:rPr lang="en-US" dirty="0"/>
              <a:t>Python</a:t>
            </a:r>
            <a:r>
              <a:rPr lang="ru-RU" dirty="0"/>
              <a:t> с </a:t>
            </a:r>
            <a:r>
              <a:rPr lang="en-US" dirty="0"/>
              <a:t>Flask</a:t>
            </a:r>
            <a:r>
              <a:rPr lang="ru-RU" dirty="0"/>
              <a:t>. Данный веб сервер позволяет читать новости и выкладывать их самому при регистрации. Формат сервера сделан таким образом, чтобы посетитель мог сразу прочитать всё содержимое новости</a:t>
            </a:r>
          </a:p>
        </p:txBody>
      </p:sp>
    </p:spTree>
    <p:extLst>
      <p:ext uri="{BB962C8B-B14F-4D97-AF65-F5344CB8AC3E}">
        <p14:creationId xmlns:p14="http://schemas.microsoft.com/office/powerpoint/2010/main" val="1455722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/>
              <a:t>Вид веб сервера</a:t>
            </a:r>
            <a:endParaRPr lang="ru-RU" u="sng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8233"/>
            <a:ext cx="4721829" cy="353768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9" y="1588233"/>
            <a:ext cx="6432945" cy="21309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29" y="3888983"/>
            <a:ext cx="6462346" cy="12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7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9925"/>
            <a:ext cx="5126664" cy="330029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64" y="2042746"/>
            <a:ext cx="6032775" cy="33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9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News app</vt:lpstr>
      <vt:lpstr>Идея проекта</vt:lpstr>
      <vt:lpstr>Вид веб сервера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app</dc:title>
  <dc:creator>Софья Зюлина</dc:creator>
  <cp:lastModifiedBy>Софья Зюлина</cp:lastModifiedBy>
  <cp:revision>2</cp:revision>
  <dcterms:created xsi:type="dcterms:W3CDTF">2025-05-15T14:53:50Z</dcterms:created>
  <dcterms:modified xsi:type="dcterms:W3CDTF">2025-05-15T15:40:10Z</dcterms:modified>
</cp:coreProperties>
</file>