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7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6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7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4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E218-F523-4034-B3C1-2337AD80467E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C5E7-7D79-4B53-ACBC-F999CE168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09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Крестики-нолики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Зюлина Софья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00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Идея проекта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создание игры "Крестики-нолики" с использованием библиотеки </a:t>
            </a:r>
            <a:r>
              <a:rPr lang="ru-RU" dirty="0" err="1"/>
              <a:t>Py</a:t>
            </a:r>
            <a:r>
              <a:rPr lang="en-US" dirty="0"/>
              <a:t>G</a:t>
            </a:r>
            <a:r>
              <a:rPr lang="ru-RU" dirty="0" err="1"/>
              <a:t>ame</a:t>
            </a:r>
            <a:r>
              <a:rPr lang="ru-RU" dirty="0"/>
              <a:t>. Эта классическая игра для двух игроков предлагает увлекательное взаимодействие с экраном. Игроки поочередно ставят свои символы (X или O) на поле 3×3. Цель игры — составить горизонтальную, вертикальную или диагональную линию из трех одинаковых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127805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Основные функции</a:t>
            </a:r>
            <a:r>
              <a:rPr lang="ru-RU" dirty="0"/>
              <a:t>, используемые в коде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draw_grid</a:t>
            </a:r>
            <a:r>
              <a:rPr lang="ru-RU" dirty="0"/>
              <a:t>() - Эта функция рисует сетку для игрового </a:t>
            </a:r>
            <a:r>
              <a:rPr lang="ru-RU" dirty="0" smtClean="0"/>
              <a:t>поля</a:t>
            </a:r>
          </a:p>
          <a:p>
            <a:pPr lvl="0"/>
            <a:r>
              <a:rPr lang="ru-RU" dirty="0" err="1"/>
              <a:t>draw_marks</a:t>
            </a:r>
            <a:r>
              <a:rPr lang="ru-RU" dirty="0"/>
              <a:t>() – Эта функция для рисования различных геометрических </a:t>
            </a:r>
            <a:r>
              <a:rPr lang="ru-RU" dirty="0" smtClean="0"/>
              <a:t>фигур</a:t>
            </a:r>
          </a:p>
          <a:p>
            <a:pPr lvl="0"/>
            <a:r>
              <a:rPr lang="ru-RU" dirty="0" err="1"/>
              <a:t>check_winner</a:t>
            </a:r>
            <a:r>
              <a:rPr lang="ru-RU" dirty="0"/>
              <a:t>() – Функция определяет победителя игры</a:t>
            </a:r>
          </a:p>
        </p:txBody>
      </p:sp>
    </p:spTree>
    <p:extLst>
      <p:ext uri="{BB962C8B-B14F-4D97-AF65-F5344CB8AC3E}">
        <p14:creationId xmlns:p14="http://schemas.microsoft.com/office/powerpoint/2010/main" val="3244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Вид игры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2934" y="1910212"/>
            <a:ext cx="3130061" cy="4202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Начало игры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 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6" y="3024554"/>
            <a:ext cx="2820018" cy="29389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93223" y="1910212"/>
            <a:ext cx="3130061" cy="4202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dirty="0" smtClean="0"/>
              <a:t>Процесс игры</a:t>
            </a:r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 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4" y="3019441"/>
            <a:ext cx="2820891" cy="294402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873511" y="1899138"/>
            <a:ext cx="3130061" cy="4202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sz="2400" dirty="0" smtClean="0"/>
              <a:t>Конец игры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 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67" y="3019441"/>
            <a:ext cx="2821225" cy="2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1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Широкоэкранный</PresentationFormat>
  <Paragraphs>55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Крестики-нолики</vt:lpstr>
      <vt:lpstr>Идея проекта</vt:lpstr>
      <vt:lpstr>Основные функции, используемые в коде</vt:lpstr>
      <vt:lpstr>Вид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Крестики-нолики</dc:title>
  <dc:creator>Софья Зюлина</dc:creator>
  <cp:lastModifiedBy>Софья Зюлина</cp:lastModifiedBy>
  <cp:revision>2</cp:revision>
  <dcterms:created xsi:type="dcterms:W3CDTF">2025-02-01T16:20:07Z</dcterms:created>
  <dcterms:modified xsi:type="dcterms:W3CDTF">2025-02-01T16:26:05Z</dcterms:modified>
</cp:coreProperties>
</file>