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Boston Angel" charset="1" panose="00000000000000000000"/>
      <p:regular r:id="rId16"/>
    </p:embeddedFont>
    <p:embeddedFont>
      <p:font typeface="Be Vietnam" charset="1" panose="00000500000000000000"/>
      <p:regular r:id="rId17"/>
    </p:embeddedFont>
    <p:embeddedFont>
      <p:font typeface="Be Vietnam Ultra-Bold" charset="1" panose="000009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-2464">
            <a:off x="2500925" y="5204853"/>
            <a:ext cx="13286149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2500927" y="7168631"/>
            <a:ext cx="13286153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3E7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-203734" y="2435958"/>
            <a:ext cx="18670740" cy="253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9"/>
              </a:lnSpc>
            </a:pPr>
            <a:r>
              <a:rPr lang="en-US" sz="7099">
                <a:solidFill>
                  <a:srgbClr val="2D3E70"/>
                </a:solidFill>
                <a:latin typeface="Boston Angel"/>
                <a:ea typeface="Boston Angel"/>
                <a:cs typeface="Boston Angel"/>
                <a:sym typeface="Boston Angel"/>
              </a:rPr>
              <a:t>Sistem Pendeteksi Kebocoran Gas LPG Berbasis IoT dengan Notifikasi Telegram Bot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UPN “VETERAN” JAWA TIMUR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00927" y="5689192"/>
            <a:ext cx="1326141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b="true" sz="3499">
                <a:solidFill>
                  <a:srgbClr val="2D3E7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SOFYANO FADILAH ROSYAD 22081010309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3E7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JUDUL SKRIPSI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200400"/>
            <a:ext cx="7114180" cy="377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00"/>
              </a:lnSpc>
            </a:pPr>
            <a:r>
              <a:rPr lang="en-US" sz="12000">
                <a:solidFill>
                  <a:srgbClr val="2D3E70"/>
                </a:solidFill>
                <a:latin typeface="Boston Angel"/>
                <a:ea typeface="Boston Angel"/>
                <a:cs typeface="Boston Angel"/>
                <a:sym typeface="Boston Angel"/>
              </a:rPr>
              <a:t>Hasil Dan Evaluasi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60152" y="2311716"/>
            <a:ext cx="859914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Bagaimana sistem dapat mendeteksi kebocoran gas LPG secara real-ti</a:t>
            </a: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me?</a:t>
            </a:r>
          </a:p>
        </p:txBody>
      </p:sp>
      <p:sp>
        <p:nvSpPr>
          <p:cNvPr name="AutoShape 9" id="9"/>
          <p:cNvSpPr/>
          <p:nvPr/>
        </p:nvSpPr>
        <p:spPr>
          <a:xfrm rot="-6324">
            <a:off x="8660148" y="2193976"/>
            <a:ext cx="5177352" cy="0"/>
          </a:xfrm>
          <a:prstGeom prst="line">
            <a:avLst/>
          </a:prstGeom>
          <a:ln cap="flat" w="9525">
            <a:solidFill>
              <a:srgbClr val="2020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8660143" y="1557599"/>
            <a:ext cx="644048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b="true" sz="2500">
                <a:solidFill>
                  <a:srgbClr val="2D3E7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60152" y="4900799"/>
            <a:ext cx="8599148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Bagaimana mengintegrasikan siste</a:t>
            </a: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m IoT dengan Telegram Bot untuk notifikasi otomatis?</a:t>
            </a:r>
          </a:p>
        </p:txBody>
      </p:sp>
      <p:sp>
        <p:nvSpPr>
          <p:cNvPr name="AutoShape 12" id="12"/>
          <p:cNvSpPr/>
          <p:nvPr/>
        </p:nvSpPr>
        <p:spPr>
          <a:xfrm flipV="true">
            <a:off x="8660152" y="4783059"/>
            <a:ext cx="5177344" cy="9525"/>
          </a:xfrm>
          <a:prstGeom prst="line">
            <a:avLst/>
          </a:prstGeom>
          <a:ln cap="flat" w="9525">
            <a:solidFill>
              <a:srgbClr val="2020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8660143" y="4146682"/>
            <a:ext cx="644048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b="true" sz="2500">
                <a:solidFill>
                  <a:srgbClr val="2D3E7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660152" y="7489882"/>
            <a:ext cx="859914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Sistem stabil hingga 2 jam pengujian berkel</a:t>
            </a: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anjutan</a:t>
            </a:r>
          </a:p>
        </p:txBody>
      </p:sp>
      <p:sp>
        <p:nvSpPr>
          <p:cNvPr name="AutoShape 15" id="15"/>
          <p:cNvSpPr/>
          <p:nvPr/>
        </p:nvSpPr>
        <p:spPr>
          <a:xfrm rot="-6324">
            <a:off x="8660148" y="7372142"/>
            <a:ext cx="5177352" cy="0"/>
          </a:xfrm>
          <a:prstGeom prst="line">
            <a:avLst/>
          </a:prstGeom>
          <a:ln cap="flat" w="9525">
            <a:solidFill>
              <a:srgbClr val="2020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8660143" y="6735765"/>
            <a:ext cx="644048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b="true" sz="2500">
                <a:solidFill>
                  <a:srgbClr val="2D3E7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03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D3E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FAF4E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SIDANG SKRIPSI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D3E70"/>
                </a:solidFill>
                <a:latin typeface="Be Vietnam"/>
                <a:ea typeface="Be Vietnam"/>
                <a:cs typeface="Be Vietnam"/>
                <a:sym typeface="Be Vietnam"/>
              </a:rPr>
              <a:t>JUDUL SKRIPSI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57007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D3E70"/>
                </a:solidFill>
                <a:latin typeface="Be Vietnam"/>
                <a:ea typeface="Be Vietnam"/>
                <a:cs typeface="Be Vietnam"/>
                <a:sym typeface="Be Vietnam"/>
              </a:rPr>
              <a:t>HALAMAN 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160420"/>
            <a:ext cx="8349781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0"/>
              </a:lnSpc>
            </a:pPr>
            <a:r>
              <a:rPr lang="en-US" sz="12000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Agenda</a:t>
            </a:r>
          </a:p>
        </p:txBody>
      </p:sp>
      <p:sp>
        <p:nvSpPr>
          <p:cNvPr name="AutoShape 8" id="8"/>
          <p:cNvSpPr/>
          <p:nvPr/>
        </p:nvSpPr>
        <p:spPr>
          <a:xfrm rot="0">
            <a:off x="3670440" y="4397119"/>
            <a:ext cx="663070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0">
            <a:off x="3670440" y="6115638"/>
            <a:ext cx="663070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rot="0">
            <a:off x="3670440" y="7742118"/>
            <a:ext cx="663070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rot="0">
            <a:off x="3670440" y="5253797"/>
            <a:ext cx="663070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0">
            <a:off x="3670440" y="6972317"/>
            <a:ext cx="663070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3670440" y="3725778"/>
            <a:ext cx="663070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PENDAHULUAN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670440" y="5444297"/>
            <a:ext cx="663070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RESEARCH GAP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670440" y="7070777"/>
            <a:ext cx="663070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METODOLOGI PENELITIAN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670440" y="4582457"/>
            <a:ext cx="663070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RUMUSAN MASALAH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670440" y="6300976"/>
            <a:ext cx="663070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MINDMAP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3E7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014965" y="954884"/>
            <a:ext cx="7818312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>
                <a:solidFill>
                  <a:srgbClr val="202020"/>
                </a:solidFill>
                <a:latin typeface="Boston Angel"/>
                <a:ea typeface="Boston Angel"/>
                <a:cs typeface="Boston Angel"/>
                <a:sym typeface="Boston Angel"/>
              </a:rPr>
              <a:t>PENDAHULUAN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JUDUL SKRIPSI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7007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HALAMAN 04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07255" y="3200400"/>
            <a:ext cx="8852045" cy="377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400"/>
              </a:lnSpc>
            </a:pPr>
            <a:r>
              <a:rPr lang="en-US" sz="12000">
                <a:solidFill>
                  <a:srgbClr val="2D3E70"/>
                </a:solidFill>
                <a:latin typeface="Boston Angel"/>
                <a:ea typeface="Boston Angel"/>
                <a:cs typeface="Boston Angel"/>
                <a:sym typeface="Boston Angel"/>
              </a:rPr>
              <a:t>Latar Belakang Masalah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528361"/>
            <a:ext cx="7378555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Kebocoran gas LPG sering menyebabkan kebakaran rumah tangga.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941235"/>
            <a:ext cx="7378555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Sistem deteksi manual tidak efektif dan tidak real-time.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5133314"/>
            <a:ext cx="7378555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IoT memungkinkan pemantauan otomatis melalui sensor gas.</a:t>
            </a:r>
          </a:p>
        </p:txBody>
      </p:sp>
      <p:sp>
        <p:nvSpPr>
          <p:cNvPr name="AutoShape 14" id="14"/>
          <p:cNvSpPr/>
          <p:nvPr/>
        </p:nvSpPr>
        <p:spPr>
          <a:xfrm rot="0">
            <a:off x="1028700" y="2405859"/>
            <a:ext cx="6630709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028700" y="3698348"/>
            <a:ext cx="6630709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>
            <a:off x="1028700" y="5014251"/>
            <a:ext cx="6630709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1028700" y="6355688"/>
            <a:ext cx="7378555" cy="8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IoT memungkinkan pemantauan otomatis melalui sensor gas.</a:t>
            </a:r>
          </a:p>
        </p:txBody>
      </p:sp>
      <p:sp>
        <p:nvSpPr>
          <p:cNvPr name="AutoShape 18" id="18"/>
          <p:cNvSpPr/>
          <p:nvPr/>
        </p:nvSpPr>
        <p:spPr>
          <a:xfrm>
            <a:off x="1028700" y="6208051"/>
            <a:ext cx="6630709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3E7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JUDUL SKRIPSI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200400"/>
            <a:ext cx="7114180" cy="377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00"/>
              </a:lnSpc>
            </a:pPr>
            <a:r>
              <a:rPr lang="en-US" sz="12000">
                <a:solidFill>
                  <a:srgbClr val="2D3E70"/>
                </a:solidFill>
                <a:latin typeface="Boston Angel"/>
                <a:ea typeface="Boston Angel"/>
                <a:cs typeface="Boston Angel"/>
                <a:sym typeface="Boston Angel"/>
              </a:rPr>
              <a:t>Rumusan Masalah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60152" y="2311716"/>
            <a:ext cx="859914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Bagaimana sistem dapat mendeteksi kebocoran gas LPG secara real-ti</a:t>
            </a: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me?</a:t>
            </a:r>
          </a:p>
        </p:txBody>
      </p:sp>
      <p:sp>
        <p:nvSpPr>
          <p:cNvPr name="AutoShape 9" id="9"/>
          <p:cNvSpPr/>
          <p:nvPr/>
        </p:nvSpPr>
        <p:spPr>
          <a:xfrm rot="-6324">
            <a:off x="8660148" y="2193976"/>
            <a:ext cx="5177352" cy="0"/>
          </a:xfrm>
          <a:prstGeom prst="line">
            <a:avLst/>
          </a:prstGeom>
          <a:ln cap="flat" w="9525">
            <a:solidFill>
              <a:srgbClr val="2020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8660143" y="1557599"/>
            <a:ext cx="644048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b="true" sz="2500">
                <a:solidFill>
                  <a:srgbClr val="2D3E7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60152" y="4900799"/>
            <a:ext cx="8599148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Bagaimana mengintegrasikan siste</a:t>
            </a: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m IoT dengan Telegram Bot untuk notifikasi otomatis?</a:t>
            </a:r>
          </a:p>
        </p:txBody>
      </p:sp>
      <p:sp>
        <p:nvSpPr>
          <p:cNvPr name="AutoShape 12" id="12"/>
          <p:cNvSpPr/>
          <p:nvPr/>
        </p:nvSpPr>
        <p:spPr>
          <a:xfrm flipV="true">
            <a:off x="8660152" y="4783059"/>
            <a:ext cx="5177344" cy="9525"/>
          </a:xfrm>
          <a:prstGeom prst="line">
            <a:avLst/>
          </a:prstGeom>
          <a:ln cap="flat" w="9525">
            <a:solidFill>
              <a:srgbClr val="2020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8660143" y="4146682"/>
            <a:ext cx="644048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b="true" sz="2500">
                <a:solidFill>
                  <a:srgbClr val="2D3E7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660152" y="7489882"/>
            <a:ext cx="8599148" cy="1991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Bagaimana menguji performa sistem berdasarkan kecepa</a:t>
            </a:r>
            <a:r>
              <a:rPr lang="en-US" sz="3000">
                <a:solidFill>
                  <a:srgbClr val="202020"/>
                </a:solidFill>
                <a:latin typeface="Be Vietnam"/>
                <a:ea typeface="Be Vietnam"/>
                <a:cs typeface="Be Vietnam"/>
                <a:sym typeface="Be Vietnam"/>
              </a:rPr>
              <a:t>tan respon dan akurasi sensor?</a:t>
            </a:r>
          </a:p>
          <a:p>
            <a:pPr algn="l">
              <a:lnSpc>
                <a:spcPts val="3080"/>
              </a:lnSpc>
            </a:pPr>
          </a:p>
        </p:txBody>
      </p:sp>
      <p:sp>
        <p:nvSpPr>
          <p:cNvPr name="AutoShape 15" id="15"/>
          <p:cNvSpPr/>
          <p:nvPr/>
        </p:nvSpPr>
        <p:spPr>
          <a:xfrm rot="-6324">
            <a:off x="8660148" y="7372142"/>
            <a:ext cx="5177352" cy="0"/>
          </a:xfrm>
          <a:prstGeom prst="line">
            <a:avLst/>
          </a:prstGeom>
          <a:ln cap="flat" w="9525">
            <a:solidFill>
              <a:srgbClr val="20202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8660143" y="6735765"/>
            <a:ext cx="644048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b="true" sz="2500">
                <a:solidFill>
                  <a:srgbClr val="2D3E70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03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3E7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2509656" y="3338023"/>
          <a:ext cx="13532460" cy="4495800"/>
        </p:xfrm>
        <a:graphic>
          <a:graphicData uri="http://schemas.openxmlformats.org/drawingml/2006/table">
            <a:tbl>
              <a:tblPr/>
              <a:tblGrid>
                <a:gridCol w="4203485"/>
                <a:gridCol w="2747328"/>
                <a:gridCol w="2460199"/>
                <a:gridCol w="4121448"/>
              </a:tblGrid>
              <a:tr h="11239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Peneliti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</a:p>
                  </a:txBody>
                  <a:tcPr marL="190500" marR="190500" marT="190500" marB="190500" anchor="t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Fokus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Kelemahan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Be Vietnam Ultra-Bold"/>
                          <a:ea typeface="Be Vietnam Ultra-Bold"/>
                          <a:cs typeface="Be Vietnam Ultra-Bold"/>
                          <a:sym typeface="Be Vietnam Ultra-Bold"/>
                        </a:rPr>
                        <a:t>Celah Penelitian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39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Sari et al. (2022)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Deteksi gas berbasis ESP8266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Belum uji waktu respon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Fokus uji real-time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39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Khahar et al. (2025)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Telegram Bot untuk peringatan gas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Tidak uji kestabilan Wi-Fi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Tambahkan analisis koneksi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39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Apriliana et al. (2025)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Analisis sensor MQ-2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Tanpa integrasi Telegram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Be Vietnam"/>
                          <a:ea typeface="Be Vietnam"/>
                          <a:cs typeface="Be Vietnam"/>
                          <a:sym typeface="Be Vietnam"/>
                        </a:rPr>
                        <a:t>Tambahkan notifikasi real-time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JUDUL SKRIPSI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17385" y="1166323"/>
            <a:ext cx="11053248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2D3E70"/>
                </a:solidFill>
                <a:latin typeface="Boston Angel"/>
                <a:ea typeface="Boston Angel"/>
                <a:cs typeface="Boston Angel"/>
                <a:sym typeface="Boston Angel"/>
              </a:rPr>
              <a:t>Research Gap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3E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FAF4E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AF4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063971" y="2574846"/>
            <a:ext cx="11301259" cy="6342832"/>
          </a:xfrm>
          <a:custGeom>
            <a:avLst/>
            <a:gdLst/>
            <a:ahLst/>
            <a:cxnLst/>
            <a:rect r="r" b="b" t="t" l="l"/>
            <a:pathLst>
              <a:path h="6342832" w="11301259">
                <a:moveTo>
                  <a:pt x="0" y="0"/>
                </a:moveTo>
                <a:lnTo>
                  <a:pt x="11301259" y="0"/>
                </a:lnTo>
                <a:lnTo>
                  <a:pt x="11301259" y="6342832"/>
                </a:lnTo>
                <a:lnTo>
                  <a:pt x="0" y="63428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0" r="0" b="-5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SIDANG SKRIPSI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D3E70"/>
                </a:solidFill>
                <a:latin typeface="Be Vietnam"/>
                <a:ea typeface="Be Vietnam"/>
                <a:cs typeface="Be Vietnam"/>
                <a:sym typeface="Be Vietnam"/>
              </a:rPr>
              <a:t>JUDUL SKRIPSI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57007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D3E70"/>
                </a:solidFill>
                <a:latin typeface="Be Vietnam"/>
                <a:ea typeface="Be Vietnam"/>
                <a:cs typeface="Be Vietnam"/>
                <a:sym typeface="Be Vietnam"/>
              </a:rPr>
              <a:t>HALAMAN 08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86350" y="631746"/>
            <a:ext cx="8115300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Mindmap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D3E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FAF4E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AF4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SIDANG SKRIPSI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D3E70"/>
                </a:solidFill>
                <a:latin typeface="Be Vietnam"/>
                <a:ea typeface="Be Vietnam"/>
                <a:cs typeface="Be Vietnam"/>
                <a:sym typeface="Be Vietnam"/>
              </a:rPr>
              <a:t>JUDUL SKRIPSI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7007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D3E70"/>
                </a:solidFill>
                <a:latin typeface="Be Vietnam"/>
                <a:ea typeface="Be Vietnam"/>
                <a:cs typeface="Be Vietnam"/>
                <a:sym typeface="Be Vietnam"/>
              </a:rPr>
              <a:t>HALAMAN 06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968602"/>
            <a:ext cx="7250302" cy="377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00"/>
              </a:lnSpc>
            </a:pPr>
            <a:r>
              <a:rPr lang="en-US" sz="12000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Kerangka</a:t>
            </a:r>
          </a:p>
          <a:p>
            <a:pPr algn="l">
              <a:lnSpc>
                <a:spcPts val="14400"/>
              </a:lnSpc>
            </a:pPr>
            <a:r>
              <a:rPr lang="en-US" sz="12000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Teori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60152" y="2287896"/>
            <a:ext cx="8599148" cy="1544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Lorem ipsum dolor sit amet, consectetur adipiscing elit.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Etiam turpis ante, lacinia vel ultrices vel, </a:t>
            </a:r>
            <a:r>
              <a:rPr lang="en-US" sz="2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tempor nec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augue. Suspendisse risus nisl, consequat in placerat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facilisis, laoreet eu metus.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60152" y="6873602"/>
            <a:ext cx="8599148" cy="1544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Lorem ipsum dolor sit amet, consectetur adipiscing elit.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Etiam turpis ante, lacinia vel ultrices vel, </a:t>
            </a:r>
            <a:r>
              <a:rPr lang="en-US" sz="2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tempor nec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augue. Suspendisse risus nisl, consequat in placerat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facilisis, laoreet eu metus.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660152" y="4089391"/>
            <a:ext cx="8599148" cy="1544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Pellentesque id ante aliquam enim imperdiet ultrices in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id tellus. Curabitur vel dolor a ligula mattis vulputate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ut in orci. Quisque odio enim, lacinia vel sollicitudin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ut, dictum ac lorem.</a:t>
            </a:r>
          </a:p>
        </p:txBody>
      </p:sp>
      <p:sp>
        <p:nvSpPr>
          <p:cNvPr name="AutoShape 14" id="14"/>
          <p:cNvSpPr/>
          <p:nvPr/>
        </p:nvSpPr>
        <p:spPr>
          <a:xfrm rot="-6324">
            <a:off x="8660148" y="2141582"/>
            <a:ext cx="5177352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rot="-6324">
            <a:off x="8660148" y="6727287"/>
            <a:ext cx="5177352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8660152" y="1505204"/>
            <a:ext cx="5177344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TEORI UTAMA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660152" y="6090910"/>
            <a:ext cx="5177344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TEORI PENDUKUNG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2D3E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FAF4E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AF4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SIDANG SKRIPSI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70070" y="426146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2024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D3E70"/>
                </a:solidFill>
                <a:latin typeface="Be Vietnam"/>
                <a:ea typeface="Be Vietnam"/>
                <a:cs typeface="Be Vietnam"/>
                <a:sym typeface="Be Vietnam"/>
              </a:rPr>
              <a:t>JUDUL SKRIPSI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7007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2D3E70"/>
                </a:solidFill>
                <a:latin typeface="Be Vietnam"/>
                <a:ea typeface="Be Vietnam"/>
                <a:cs typeface="Be Vietnam"/>
                <a:sym typeface="Be Vietnam"/>
              </a:rPr>
              <a:t>HALAMAN 11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500671"/>
            <a:ext cx="8616507" cy="377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00"/>
              </a:lnSpc>
            </a:pPr>
            <a:r>
              <a:rPr lang="en-US" sz="12000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Metedeologi </a:t>
            </a:r>
          </a:p>
          <a:p>
            <a:pPr algn="l">
              <a:lnSpc>
                <a:spcPts val="14400"/>
              </a:lnSpc>
            </a:pPr>
            <a:r>
              <a:rPr lang="en-US" sz="12000">
                <a:solidFill>
                  <a:srgbClr val="FAF4EB"/>
                </a:solidFill>
                <a:latin typeface="Boston Angel"/>
                <a:ea typeface="Boston Angel"/>
                <a:cs typeface="Boston Angel"/>
                <a:sym typeface="Boston Angel"/>
              </a:rPr>
              <a:t>Penelitian</a:t>
            </a:r>
          </a:p>
        </p:txBody>
      </p:sp>
      <p:sp>
        <p:nvSpPr>
          <p:cNvPr name="AutoShape 11" id="11"/>
          <p:cNvSpPr/>
          <p:nvPr/>
        </p:nvSpPr>
        <p:spPr>
          <a:xfrm>
            <a:off x="10397273" y="2165986"/>
            <a:ext cx="663070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10397273" y="4013493"/>
            <a:ext cx="663070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0397273" y="3018302"/>
            <a:ext cx="663070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0397273" y="5152903"/>
            <a:ext cx="663070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>
            <a:off x="10397273" y="6277334"/>
            <a:ext cx="6630709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10560885" y="1488469"/>
            <a:ext cx="663070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STUDI LITERATUR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60885" y="3281656"/>
            <a:ext cx="7244254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IMPLEMENTASI PERANGKAT LUNAK DAN KERAS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560885" y="2265999"/>
            <a:ext cx="663070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PERANCANGAN SISTEM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60885" y="4338723"/>
            <a:ext cx="663070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PENGUJIAN SISTEM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560885" y="5395791"/>
            <a:ext cx="663070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AF4EB"/>
                </a:solidFill>
                <a:latin typeface="Be Vietnam"/>
                <a:ea typeface="Be Vietnam"/>
                <a:cs typeface="Be Vietnam"/>
                <a:sym typeface="Be Vietnam"/>
              </a:rPr>
              <a:t>EVALUASI KINERJA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4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3580">
            <a:off x="-5" y="1033462"/>
            <a:ext cx="18288010" cy="0"/>
          </a:xfrm>
          <a:prstGeom prst="line">
            <a:avLst/>
          </a:prstGeom>
          <a:ln cap="flat" w="9525">
            <a:solidFill>
              <a:srgbClr val="2D3E7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10" y="9258300"/>
            <a:ext cx="18288020" cy="1028700"/>
            <a:chOff x="0" y="0"/>
            <a:chExt cx="4816598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8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8">
                  <a:moveTo>
                    <a:pt x="0" y="0"/>
                  </a:moveTo>
                  <a:lnTo>
                    <a:pt x="4816598" y="0"/>
                  </a:lnTo>
                  <a:lnTo>
                    <a:pt x="4816598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2D3E7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8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463600" y="2533398"/>
            <a:ext cx="1360800" cy="6318424"/>
          </a:xfrm>
          <a:custGeom>
            <a:avLst/>
            <a:gdLst/>
            <a:ahLst/>
            <a:cxnLst/>
            <a:rect r="r" b="b" t="t" l="l"/>
            <a:pathLst>
              <a:path h="6318424" w="1360800">
                <a:moveTo>
                  <a:pt x="0" y="0"/>
                </a:moveTo>
                <a:lnTo>
                  <a:pt x="1360800" y="0"/>
                </a:lnTo>
                <a:lnTo>
                  <a:pt x="1360800" y="6318424"/>
                </a:lnTo>
                <a:lnTo>
                  <a:pt x="0" y="63184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6" r="0" b="-81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600248"/>
            <a:ext cx="4689230" cy="306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Be Vietnam"/>
                <a:ea typeface="Be Vietnam"/>
                <a:cs typeface="Be Vietnam"/>
                <a:sym typeface="Be Vietnam"/>
              </a:rPr>
              <a:t>JUDUL SKRIPSI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28976" y="590298"/>
            <a:ext cx="13302914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2D3E70"/>
                </a:solidFill>
                <a:latin typeface="Boston Angel"/>
                <a:ea typeface="Boston Angel"/>
                <a:cs typeface="Boston Angel"/>
                <a:sym typeface="Boston Angel"/>
              </a:rPr>
              <a:t>Diagram Alur Sistem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DAG2VAAp2jQ</dc:identifier>
  <dcterms:modified xsi:type="dcterms:W3CDTF">2011-08-01T06:04:30Z</dcterms:modified>
  <cp:revision>1</cp:revision>
  <dc:title>Presentasi Sidang Skripsi Minimalis Biru</dc:title>
</cp:coreProperties>
</file>