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5" r:id="rId4"/>
    <p:sldId id="26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083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646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304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65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00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3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052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945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859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8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0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12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00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5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00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5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8B6E-0A8C-459C-8274-0C4E8980C609}" type="datetimeFigureOut">
              <a:rPr lang="id-ID" smtClean="0"/>
              <a:t>18/10/2016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8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 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Sofyan Thayf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9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2840" y="1443797"/>
            <a:ext cx="3633439" cy="36294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id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10380" y="1978755"/>
            <a:ext cx="2903681" cy="2900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</a:p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id-ID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4061" y="3068664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62349" y="982132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64244" y="3858113"/>
            <a:ext cx="4253973" cy="20992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0262" y="384011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file.html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640978" y="2644349"/>
            <a:ext cx="1130755" cy="140909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Program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0787" y="2561030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64244" y="4647562"/>
            <a:ext cx="6342111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206355" y="3888787"/>
            <a:ext cx="1" cy="75877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3722" y="4647562"/>
            <a:ext cx="159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8118217" y="2672289"/>
            <a:ext cx="1130755" cy="140909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file.html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620013" y="4201866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31753" y="3556790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8595" y="5610865"/>
            <a:ext cx="27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8472" y="5053628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7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58112"/>
            <a:ext cx="4357179" cy="4133089"/>
          </a:xfrm>
        </p:spPr>
        <p:txBody>
          <a:bodyPr>
            <a:normAutofit/>
          </a:bodyPr>
          <a:lstStyle/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program ikut di dalam dokumen HTML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program dieksekusi di sisi client (Web Browser)</a:t>
            </a:r>
          </a:p>
          <a:p>
            <a:endParaRPr lang="id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62934"/>
              </p:ext>
            </p:extLst>
          </p:nvPr>
        </p:nvGraphicFramePr>
        <p:xfrm>
          <a:off x="5742432" y="914738"/>
          <a:ext cx="5949696" cy="541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848"/>
                <a:gridCol w="2974848"/>
              </a:tblGrid>
              <a:tr h="43908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Web Browser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Web Server</a:t>
                      </a:r>
                      <a:endParaRPr lang="id-ID" dirty="0"/>
                    </a:p>
                  </a:txBody>
                  <a:tcPr/>
                </a:tc>
              </a:tr>
              <a:tr h="4973824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339840" y="1755648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URL request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9244454" y="1755648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Listen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9244454" y="2734346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Response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6339840" y="2734346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Parsing</a:t>
            </a:r>
            <a:endParaRPr lang="id-ID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8156448" y="2011680"/>
            <a:ext cx="10880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152758" y="2267712"/>
            <a:ext cx="0" cy="46663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8156448" y="2990378"/>
            <a:ext cx="108800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339840" y="3858093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Interpreting</a:t>
            </a:r>
            <a:endParaRPr lang="id-ID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7248144" y="3246410"/>
            <a:ext cx="0" cy="6116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39840" y="4981840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Display</a:t>
            </a:r>
            <a:endParaRPr lang="id-ID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144" y="4370157"/>
            <a:ext cx="0" cy="6116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Minus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0018" y="1685131"/>
            <a:ext cx="4649783" cy="823912"/>
          </a:xfrm>
        </p:spPr>
        <p:txBody>
          <a:bodyPr/>
          <a:lstStyle/>
          <a:p>
            <a:r>
              <a:rPr lang="id-ID" b="1" dirty="0" smtClean="0">
                <a:solidFill>
                  <a:srgbClr val="FFC000"/>
                </a:solidFill>
              </a:rPr>
              <a:t>Plus</a:t>
            </a:r>
            <a:endParaRPr lang="id-ID" b="1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1410" y="2509043"/>
            <a:ext cx="4878391" cy="3282156"/>
          </a:xfrm>
        </p:spPr>
        <p:txBody>
          <a:bodyPr>
            <a:noAutofit/>
          </a:bodyPr>
          <a:lstStyle/>
          <a:p>
            <a:r>
              <a:rPr lang="id-ID" sz="2800" dirty="0" smtClean="0"/>
              <a:t>Kemampuan merespon event user</a:t>
            </a:r>
          </a:p>
          <a:p>
            <a:r>
              <a:rPr lang="id-ID" sz="2800" dirty="0" smtClean="0"/>
              <a:t>Memperbaiki user Interface</a:t>
            </a:r>
          </a:p>
          <a:p>
            <a:r>
              <a:rPr lang="id-ID" sz="2800" dirty="0" smtClean="0"/>
              <a:t>Eksekusi cepat</a:t>
            </a:r>
          </a:p>
          <a:p>
            <a:r>
              <a:rPr lang="id-ID" sz="2800" dirty="0" smtClean="0"/>
              <a:t>Tidak membebani Server dan Koneksi</a:t>
            </a:r>
          </a:p>
          <a:p>
            <a:endParaRPr lang="id-ID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00807" y="1685130"/>
            <a:ext cx="4646602" cy="823912"/>
          </a:xfrm>
        </p:spPr>
        <p:txBody>
          <a:bodyPr/>
          <a:lstStyle/>
          <a:p>
            <a:r>
              <a:rPr lang="id-ID" b="1" dirty="0" smtClean="0">
                <a:solidFill>
                  <a:srgbClr val="FFC000"/>
                </a:solidFill>
              </a:rPr>
              <a:t>Minus</a:t>
            </a:r>
            <a:endParaRPr lang="id-ID" b="1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9043"/>
            <a:ext cx="4875210" cy="328215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Bergantung pada type dan versi Web Browser</a:t>
            </a:r>
          </a:p>
          <a:p>
            <a:r>
              <a:rPr lang="id-ID" sz="2800" dirty="0" smtClean="0"/>
              <a:t>Tidak secure</a:t>
            </a:r>
          </a:p>
          <a:p>
            <a:r>
              <a:rPr lang="id-ID" sz="2800" dirty="0" smtClean="0"/>
              <a:t>Tidak real-time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495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Penerapan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852863"/>
            <a:ext cx="9905999" cy="3938338"/>
          </a:xfrm>
        </p:spPr>
        <p:txBody>
          <a:bodyPr>
            <a:normAutofit fontScale="92500" lnSpcReduction="10000"/>
          </a:bodyPr>
          <a:lstStyle/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Validasi Input Data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Otomasi Halaman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Intuitif (bersama CSS)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 Lokal 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 Internet </a:t>
            </a:r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Progressive Web Apps</a:t>
            </a:r>
            <a:endParaRPr lang="id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 TOOLS</a:t>
            </a:r>
            <a:endParaRPr lang="id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r>
              <a:rPr lang="id-ID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id-ID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r>
              <a:rPr lang="id-ID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id-ID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2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196</TotalTime>
  <Words>116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Trebuchet MS</vt:lpstr>
      <vt:lpstr>Tw Cen MT</vt:lpstr>
      <vt:lpstr>Circuit</vt:lpstr>
      <vt:lpstr>CLIENT SIDE DEVELOPMENT</vt:lpstr>
      <vt:lpstr>PowerPoint Presentation</vt:lpstr>
      <vt:lpstr>PowerPoint Presentation</vt:lpstr>
      <vt:lpstr>PowerPoint Presentation</vt:lpstr>
      <vt:lpstr>Client side</vt:lpstr>
      <vt:lpstr>Plus Minus</vt:lpstr>
      <vt:lpstr>Penerapan</vt:lpstr>
      <vt:lpstr>Web CLIENT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Moh Sofyan S Thayf</dc:creator>
  <cp:lastModifiedBy>Moh Sofyan S Thayf</cp:lastModifiedBy>
  <cp:revision>9</cp:revision>
  <dcterms:created xsi:type="dcterms:W3CDTF">2014-10-13T02:35:40Z</dcterms:created>
  <dcterms:modified xsi:type="dcterms:W3CDTF">2016-10-18T03:33:32Z</dcterms:modified>
</cp:coreProperties>
</file>