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8" r:id="rId2"/>
    <p:sldId id="262" r:id="rId3"/>
    <p:sldId id="259" r:id="rId4"/>
    <p:sldId id="263" r:id="rId5"/>
    <p:sldId id="267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20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AF28B6E-0A8C-459C-8274-0C4E8980C609}" type="datetimeFigureOut">
              <a:rPr lang="id-ID" smtClean="0"/>
              <a:t>31/10/2016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4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31/10/2016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902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31/10/2016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159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31/10/2016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7628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31/10/2016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3520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31/10/2016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1584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31/10/2016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9248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31/10/2016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906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31/10/2016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360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31/10/2016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52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31/10/2016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549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31/10/2016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403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31/10/2016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098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31/10/2016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658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31/10/2016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900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31/10/2016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68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31/10/2016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84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28B6E-0A8C-459C-8274-0C4E8980C609}" type="datetimeFigureOut">
              <a:rPr lang="id-ID" smtClean="0"/>
              <a:t>31/10/2016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1842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accent2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Client Side Scripting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109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552840" y="1443797"/>
            <a:ext cx="3633439" cy="36294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d-ID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Server</a:t>
            </a:r>
            <a:endParaRPr lang="id-ID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1110380" y="1978755"/>
            <a:ext cx="2903681" cy="29004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d-ID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Client</a:t>
            </a:r>
          </a:p>
          <a:p>
            <a:pPr algn="ctr"/>
            <a:r>
              <a:rPr lang="id-ID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</a:t>
            </a:r>
            <a:endParaRPr lang="id-ID" sz="24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014061" y="3068664"/>
            <a:ext cx="3688597" cy="0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62349" y="982132"/>
            <a:ext cx="3128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http://sofyanthayf.com</a:t>
            </a:r>
            <a:endParaRPr lang="id-ID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64244" y="3858113"/>
            <a:ext cx="4253973" cy="20992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0262" y="3840119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file.html</a:t>
            </a:r>
            <a:endParaRPr lang="id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9640978" y="2644349"/>
            <a:ext cx="1130755" cy="1409095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2">
                    <a:lumMod val="50000"/>
                  </a:schemeClr>
                </a:solidFill>
              </a:rPr>
              <a:t>Script</a:t>
            </a:r>
          </a:p>
          <a:p>
            <a:pPr algn="ctr"/>
            <a:r>
              <a:rPr lang="id-ID" dirty="0" smtClean="0">
                <a:solidFill>
                  <a:schemeClr val="tx2">
                    <a:lumMod val="50000"/>
                  </a:schemeClr>
                </a:solidFill>
              </a:rPr>
              <a:t>Program</a:t>
            </a:r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00787" y="2561030"/>
            <a:ext cx="3128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http://sofyanthayf.com</a:t>
            </a:r>
            <a:endParaRPr lang="id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864244" y="4647562"/>
            <a:ext cx="6342111" cy="0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206355" y="3888787"/>
            <a:ext cx="1" cy="758775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23722" y="4647562"/>
            <a:ext cx="159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HTML</a:t>
            </a:r>
            <a:endParaRPr lang="id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olded Corner 23"/>
          <p:cNvSpPr/>
          <p:nvPr/>
        </p:nvSpPr>
        <p:spPr>
          <a:xfrm>
            <a:off x="8118217" y="2672289"/>
            <a:ext cx="1130755" cy="1409095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2">
                    <a:lumMod val="50000"/>
                  </a:schemeClr>
                </a:solidFill>
              </a:rPr>
              <a:t>file.html</a:t>
            </a:r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620013" y="4201866"/>
            <a:ext cx="1424334" cy="1422768"/>
          </a:xfrm>
          <a:prstGeom prst="ellipse">
            <a:avLst/>
          </a:prstGeom>
          <a:solidFill>
            <a:srgbClr val="FF33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id-ID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Interpreter</a:t>
            </a:r>
            <a:endParaRPr lang="id-ID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431753" y="3556790"/>
            <a:ext cx="1424334" cy="1422768"/>
          </a:xfrm>
          <a:prstGeom prst="ellipse">
            <a:avLst/>
          </a:prstGeom>
          <a:solidFill>
            <a:srgbClr val="FF33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id-ID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Interpreter</a:t>
            </a:r>
            <a:endParaRPr lang="id-ID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98595" y="5610865"/>
            <a:ext cx="2791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Server-side program</a:t>
            </a:r>
            <a:endParaRPr lang="id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38472" y="5053628"/>
            <a:ext cx="2707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program</a:t>
            </a:r>
            <a:endParaRPr lang="id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92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Client Side Scripting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85576" cy="4351338"/>
          </a:xfrm>
        </p:spPr>
        <p:txBody>
          <a:bodyPr>
            <a:normAutofit/>
          </a:bodyPr>
          <a:lstStyle/>
          <a:p>
            <a:r>
              <a:rPr lang="id-ID" sz="3600" dirty="0" smtClean="0"/>
              <a:t>JavaScript</a:t>
            </a:r>
          </a:p>
          <a:p>
            <a:pPr marL="0" indent="0">
              <a:buNone/>
            </a:pPr>
            <a:r>
              <a:rPr lang="id-ID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id-ID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("samplejs").innerHTML = "Test JS";</a:t>
            </a:r>
          </a:p>
          <a:p>
            <a:endParaRPr lang="id-ID" sz="2800" dirty="0" smtClean="0"/>
          </a:p>
          <a:p>
            <a:endParaRPr lang="id-ID" sz="2800" dirty="0"/>
          </a:p>
          <a:p>
            <a:r>
              <a:rPr lang="id-ID" sz="3600" dirty="0" smtClean="0"/>
              <a:t>JQuery = JavaScript </a:t>
            </a:r>
            <a:r>
              <a:rPr lang="id-ID" sz="3600" dirty="0" smtClean="0"/>
              <a:t>Library</a:t>
            </a:r>
          </a:p>
          <a:p>
            <a:pPr marL="0" indent="0">
              <a:buNone/>
            </a:pPr>
            <a:r>
              <a:rPr lang="id-ID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$('#</a:t>
            </a:r>
            <a:r>
              <a:rPr lang="id-ID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samplejq').html("Test JQ");</a:t>
            </a:r>
            <a:endParaRPr lang="id-ID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2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JavaScript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25054"/>
            <a:ext cx="9905999" cy="4535904"/>
          </a:xfrm>
        </p:spPr>
        <p:txBody>
          <a:bodyPr>
            <a:noAutofit/>
          </a:bodyPr>
          <a:lstStyle/>
          <a:p>
            <a:r>
              <a:rPr lang="en-US" sz="2800" dirty="0"/>
              <a:t>JavaScript is standardized by the "ECMAScript" specifications.</a:t>
            </a:r>
          </a:p>
          <a:p>
            <a:r>
              <a:rPr lang="en-US" sz="2800" dirty="0"/>
              <a:t>JavaScript is a client-side processing language. A browser reads the code and runs it directly.</a:t>
            </a:r>
          </a:p>
          <a:p>
            <a:r>
              <a:rPr lang="en-US" sz="2800" dirty="0"/>
              <a:t>JavaScript interfaces with HTML and CSS.</a:t>
            </a:r>
          </a:p>
          <a:p>
            <a:r>
              <a:rPr lang="en-US" sz="2800" dirty="0"/>
              <a:t>With JavaScript, you can write code once and use it everywhere. Remember, you want DRY code (Don't Repeat Yourself).</a:t>
            </a:r>
          </a:p>
          <a:p>
            <a:r>
              <a:rPr lang="en-US" sz="2800" dirty="0"/>
              <a:t>JavaScript lets you build dynamic webpages that respond to input from users.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72666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JQuery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JavaScript library</a:t>
            </a:r>
          </a:p>
          <a:p>
            <a:r>
              <a:rPr lang="en-US" sz="3600" dirty="0" smtClean="0"/>
              <a:t>Fast, </a:t>
            </a:r>
            <a:r>
              <a:rPr lang="en-US" sz="3600" dirty="0"/>
              <a:t>small, and feature-rich 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263193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Document Object Model (DOM)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nested structure of an HTML page</a:t>
            </a:r>
          </a:p>
          <a:p>
            <a:r>
              <a:rPr lang="en-US" sz="3600" dirty="0"/>
              <a:t>The browser makes a "map" of all the elements on a page.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200564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2821" y="420885"/>
            <a:ext cx="11602453" cy="6001643"/>
          </a:xfrm>
          <a:prstGeom prst="rect">
            <a:avLst/>
          </a:prstGeom>
          <a:solidFill>
            <a:srgbClr val="3B4C54">
              <a:alpha val="61961"/>
            </a:srgbClr>
          </a:solidFill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id-ID" sz="2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id-ID" sz="2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&lt;head&gt;</a:t>
            </a:r>
          </a:p>
          <a:p>
            <a:r>
              <a:rPr lang="id-ID" sz="2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&lt;title&gt;</a:t>
            </a:r>
            <a:r>
              <a:rPr lang="id-ID" sz="24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Page</a:t>
            </a:r>
            <a:r>
              <a:rPr lang="id-ID" sz="2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r>
              <a:rPr lang="id-ID" sz="2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&lt;style&gt;</a:t>
            </a:r>
          </a:p>
          <a:p>
            <a:r>
              <a:rPr lang="id-ID" sz="2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id-ID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id-ID" sz="2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4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d-ID" sz="2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id-ID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color:</a:t>
            </a:r>
            <a:r>
              <a:rPr lang="id-ID" sz="2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id-ID" sz="2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d-ID" sz="2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id-ID" sz="24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d-ID" sz="2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&lt;/style&gt;</a:t>
            </a:r>
          </a:p>
          <a:p>
            <a:r>
              <a:rPr lang="id-ID" sz="2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&lt;/head&gt;</a:t>
            </a:r>
          </a:p>
          <a:p>
            <a:r>
              <a:rPr lang="id-ID" sz="2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&lt;body&gt;</a:t>
            </a:r>
          </a:p>
          <a:p>
            <a:r>
              <a:rPr lang="id-ID" sz="2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&lt;h1&gt;</a:t>
            </a:r>
            <a:r>
              <a:rPr lang="id-ID" sz="24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Page</a:t>
            </a:r>
            <a:r>
              <a:rPr lang="id-ID" sz="2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r>
              <a:rPr lang="id-ID" sz="2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&lt;p&gt;</a:t>
            </a:r>
            <a:r>
              <a:rPr lang="id-ID" sz="24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r>
              <a:rPr lang="id-ID" sz="2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id-ID" sz="2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&lt;img src=</a:t>
            </a:r>
            <a:r>
              <a:rPr lang="id-ID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</a:t>
            </a:r>
            <a:r>
              <a:rPr lang="id-ID" sz="24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://kharisma.ac.id/logo.gif"</a:t>
            </a:r>
            <a:r>
              <a:rPr lang="id-ID" sz="24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id-ID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"cat"</a:t>
            </a:r>
            <a:r>
              <a:rPr lang="id-ID" sz="2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id-ID" sz="2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&lt;/body&gt;</a:t>
            </a:r>
          </a:p>
          <a:p>
            <a:r>
              <a:rPr lang="id-ID" sz="2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6962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mple DOM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49" y="856080"/>
            <a:ext cx="9996715" cy="513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513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1391</TotalTime>
  <Words>240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Courier New</vt:lpstr>
      <vt:lpstr>Trebuchet MS</vt:lpstr>
      <vt:lpstr>Tw Cen MT</vt:lpstr>
      <vt:lpstr>Circuit</vt:lpstr>
      <vt:lpstr>Client Side Scripting</vt:lpstr>
      <vt:lpstr>PowerPoint Presentation</vt:lpstr>
      <vt:lpstr>Client Side Scripting</vt:lpstr>
      <vt:lpstr>JavaScript</vt:lpstr>
      <vt:lpstr>JQuery</vt:lpstr>
      <vt:lpstr>Document Object Model (DOM)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SIDE scripting</dc:title>
  <dc:creator>Moh Sofyan S Thayf</dc:creator>
  <cp:lastModifiedBy>Moh Sofyan S Thayf</cp:lastModifiedBy>
  <cp:revision>19</cp:revision>
  <dcterms:created xsi:type="dcterms:W3CDTF">2014-10-13T02:35:40Z</dcterms:created>
  <dcterms:modified xsi:type="dcterms:W3CDTF">2016-11-01T00:06:12Z</dcterms:modified>
</cp:coreProperties>
</file>