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65" r:id="rId4"/>
    <p:sldId id="257" r:id="rId5"/>
    <p:sldId id="258" r:id="rId6"/>
    <p:sldId id="266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2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693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39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547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99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8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574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937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1162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404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86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219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756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482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042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2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4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412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8B6E-0A8C-459C-8274-0C4E8980C609}" type="datetimeFigureOut">
              <a:rPr lang="id-ID" smtClean="0"/>
              <a:t>08/11/2016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1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SIDE Programming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Sofyan Thayf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9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52840" y="1443797"/>
            <a:ext cx="3633439" cy="36294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id-ID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110380" y="1978755"/>
            <a:ext cx="2903681" cy="2900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</a:t>
            </a:r>
          </a:p>
          <a:p>
            <a:pPr algn="ctr"/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  <a:endParaRPr lang="id-ID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14061" y="3068664"/>
            <a:ext cx="3688597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62349" y="982132"/>
            <a:ext cx="312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http://sofyanthayf.com</a:t>
            </a:r>
            <a:endParaRPr lang="id-ID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64244" y="3858113"/>
            <a:ext cx="4253973" cy="20992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0262" y="384011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file.html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640978" y="2644349"/>
            <a:ext cx="1130755" cy="140909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Script</a:t>
            </a:r>
          </a:p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Program</a:t>
            </a:r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00787" y="2561030"/>
            <a:ext cx="312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http://sofyanthayf.com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864244" y="4647562"/>
            <a:ext cx="6342111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206355" y="3888787"/>
            <a:ext cx="1" cy="758775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23722" y="4647562"/>
            <a:ext cx="159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HTML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8118217" y="2672289"/>
            <a:ext cx="1130755" cy="140909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file.html</a:t>
            </a:r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620013" y="4201866"/>
            <a:ext cx="1424334" cy="1422768"/>
          </a:xfrm>
          <a:prstGeom prst="ellipse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id-ID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Interpreter</a:t>
            </a:r>
            <a:endParaRPr lang="id-ID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431753" y="3556790"/>
            <a:ext cx="1424334" cy="1422768"/>
          </a:xfrm>
          <a:prstGeom prst="ellipse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id-ID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Interpreter</a:t>
            </a:r>
            <a:endParaRPr lang="id-ID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98595" y="5610865"/>
            <a:ext cx="279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Server-side program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8472" y="5053628"/>
            <a:ext cx="27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program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97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side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58112"/>
            <a:ext cx="4357179" cy="4133089"/>
          </a:xfrm>
        </p:spPr>
        <p:txBody>
          <a:bodyPr>
            <a:normAutofit lnSpcReduction="10000"/>
          </a:bodyPr>
          <a:lstStyle/>
          <a:p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program </a:t>
            </a:r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disimpan di server</a:t>
            </a:r>
            <a:endParaRPr lang="id-ID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program dieksekusi di sisi </a:t>
            </a:r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  <a:p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 eksekusi dikirim ke Browser client</a:t>
            </a:r>
            <a:endParaRPr lang="id-ID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62934"/>
              </p:ext>
            </p:extLst>
          </p:nvPr>
        </p:nvGraphicFramePr>
        <p:xfrm>
          <a:off x="5742432" y="914738"/>
          <a:ext cx="5949696" cy="541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848"/>
                <a:gridCol w="2974848"/>
              </a:tblGrid>
              <a:tr h="43908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Web Browser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Web Server</a:t>
                      </a:r>
                      <a:endParaRPr lang="id-ID" dirty="0"/>
                    </a:p>
                  </a:txBody>
                  <a:tcPr/>
                </a:tc>
              </a:tr>
              <a:tr h="4973824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339840" y="1755648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URL request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9244454" y="1755648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Listen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6339840" y="4009429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Response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9244454" y="2872289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Parsing</a:t>
            </a:r>
            <a:endParaRPr lang="id-ID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8156448" y="2011680"/>
            <a:ext cx="108800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21" idx="0"/>
          </p:cNvCxnSpPr>
          <p:nvPr/>
        </p:nvCxnSpPr>
        <p:spPr>
          <a:xfrm>
            <a:off x="7248144" y="4521493"/>
            <a:ext cx="0" cy="46034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10152758" y="2257864"/>
            <a:ext cx="0" cy="6144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244454" y="4009429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Interpreting</a:t>
            </a:r>
            <a:endParaRPr lang="id-ID" dirty="0"/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10152758" y="3397746"/>
            <a:ext cx="0" cy="6116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39840" y="4981840"/>
            <a:ext cx="1816608" cy="51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Display</a:t>
            </a:r>
            <a:endParaRPr lang="id-ID" dirty="0"/>
          </a:p>
        </p:txBody>
      </p:sp>
      <p:cxnSp>
        <p:nvCxnSpPr>
          <p:cNvPr id="22" name="Straight Arrow Connector 21"/>
          <p:cNvCxnSpPr>
            <a:stCxn id="17" idx="1"/>
            <a:endCxn id="7" idx="3"/>
          </p:cNvCxnSpPr>
          <p:nvPr/>
        </p:nvCxnSpPr>
        <p:spPr>
          <a:xfrm flipH="1">
            <a:off x="8156448" y="4265461"/>
            <a:ext cx="108800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 Minus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70018" y="1685131"/>
            <a:ext cx="4649783" cy="823912"/>
          </a:xfrm>
        </p:spPr>
        <p:txBody>
          <a:bodyPr/>
          <a:lstStyle/>
          <a:p>
            <a:r>
              <a:rPr lang="id-ID" b="1" dirty="0" smtClean="0">
                <a:solidFill>
                  <a:srgbClr val="FFC000"/>
                </a:solidFill>
              </a:rPr>
              <a:t>Plus</a:t>
            </a:r>
            <a:endParaRPr lang="id-ID" b="1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41410" y="2509043"/>
            <a:ext cx="4878391" cy="3282156"/>
          </a:xfrm>
        </p:spPr>
        <p:txBody>
          <a:bodyPr>
            <a:noAutofit/>
          </a:bodyPr>
          <a:lstStyle/>
          <a:p>
            <a:r>
              <a:rPr lang="id-ID" sz="2800" dirty="0" smtClean="0"/>
              <a:t>Eksekusi cepat</a:t>
            </a:r>
            <a:endParaRPr lang="id-ID" sz="2800" dirty="0" smtClean="0"/>
          </a:p>
          <a:p>
            <a:r>
              <a:rPr lang="id-ID" sz="2800" dirty="0" smtClean="0"/>
              <a:t>Akses ke database </a:t>
            </a:r>
          </a:p>
          <a:p>
            <a:r>
              <a:rPr lang="id-ID" sz="2800" dirty="0" smtClean="0"/>
              <a:t>Realtime</a:t>
            </a:r>
          </a:p>
          <a:p>
            <a:r>
              <a:rPr lang="id-ID" sz="2800" dirty="0" smtClean="0"/>
              <a:t>Tidak bergantung pada browser</a:t>
            </a:r>
            <a:endParaRPr lang="id-ID" sz="2800" dirty="0" smtClean="0"/>
          </a:p>
          <a:p>
            <a:r>
              <a:rPr lang="id-ID" sz="2800" dirty="0" smtClean="0"/>
              <a:t>Aman</a:t>
            </a:r>
            <a:endParaRPr lang="id-ID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00807" y="1685130"/>
            <a:ext cx="4646602" cy="823912"/>
          </a:xfrm>
        </p:spPr>
        <p:txBody>
          <a:bodyPr/>
          <a:lstStyle/>
          <a:p>
            <a:r>
              <a:rPr lang="id-ID" b="1" dirty="0" smtClean="0">
                <a:solidFill>
                  <a:srgbClr val="FFC000"/>
                </a:solidFill>
              </a:rPr>
              <a:t>Minus</a:t>
            </a:r>
            <a:endParaRPr lang="id-ID" b="1" dirty="0">
              <a:solidFill>
                <a:srgbClr val="FFC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9043"/>
            <a:ext cx="4875210" cy="3282156"/>
          </a:xfrm>
        </p:spPr>
        <p:txBody>
          <a:bodyPr>
            <a:normAutofit/>
          </a:bodyPr>
          <a:lstStyle/>
          <a:p>
            <a:r>
              <a:rPr lang="id-ID" sz="2800" dirty="0" smtClean="0"/>
              <a:t>Membebani server</a:t>
            </a:r>
            <a:endParaRPr lang="id-ID" sz="2800" dirty="0" smtClean="0"/>
          </a:p>
          <a:p>
            <a:r>
              <a:rPr lang="id-ID" sz="2800" dirty="0" smtClean="0"/>
              <a:t>Bergantung pada koneksi</a:t>
            </a:r>
          </a:p>
        </p:txBody>
      </p:sp>
    </p:spTree>
    <p:extLst>
      <p:ext uri="{BB962C8B-B14F-4D97-AF65-F5344CB8AC3E}">
        <p14:creationId xmlns:p14="http://schemas.microsoft.com/office/powerpoint/2010/main" val="39495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</TotalTime>
  <Words>79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Trebuchet MS</vt:lpstr>
      <vt:lpstr>Tw Cen MT</vt:lpstr>
      <vt:lpstr>Circuit</vt:lpstr>
      <vt:lpstr>Server SIDE Programming</vt:lpstr>
      <vt:lpstr>PowerPoint Presentation</vt:lpstr>
      <vt:lpstr>PowerPoint Presentation</vt:lpstr>
      <vt:lpstr>Server side</vt:lpstr>
      <vt:lpstr>Plus Minus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</dc:title>
  <dc:creator>Moh Sofyan S Thayf</dc:creator>
  <cp:lastModifiedBy>Moh Sofyan S Thayf</cp:lastModifiedBy>
  <cp:revision>11</cp:revision>
  <dcterms:created xsi:type="dcterms:W3CDTF">2014-10-13T02:35:40Z</dcterms:created>
  <dcterms:modified xsi:type="dcterms:W3CDTF">2016-11-08T02:26:54Z</dcterms:modified>
</cp:coreProperties>
</file>