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3" r:id="rId2"/>
    <p:sldId id="256" r:id="rId3"/>
    <p:sldId id="257" r:id="rId4"/>
    <p:sldId id="258" r:id="rId5"/>
    <p:sldId id="260" r:id="rId6"/>
    <p:sldId id="259" r:id="rId7"/>
    <p:sldId id="261" r:id="rId8"/>
    <p:sldId id="262" r:id="rId9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12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5A9CB21-1952-4615-AC95-721D07CE4945}" type="datetimeFigureOut">
              <a:rPr lang="id-ID" smtClean="0"/>
              <a:t>04/10/2016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A0CD97C-B4E5-4F12-8DBD-1125B9FAABF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81098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9CB21-1952-4615-AC95-721D07CE4945}" type="datetimeFigureOut">
              <a:rPr lang="id-ID" smtClean="0"/>
              <a:t>04/10/2016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D97C-B4E5-4F12-8DBD-1125B9FAABF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0687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9CB21-1952-4615-AC95-721D07CE4945}" type="datetimeFigureOut">
              <a:rPr lang="id-ID" smtClean="0"/>
              <a:t>04/10/2016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D97C-B4E5-4F12-8DBD-1125B9FAABF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43644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9CB21-1952-4615-AC95-721D07CE4945}" type="datetimeFigureOut">
              <a:rPr lang="id-ID" smtClean="0"/>
              <a:t>04/10/2016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D97C-B4E5-4F12-8DBD-1125B9FAABF0}" type="slidenum">
              <a:rPr lang="id-ID" smtClean="0"/>
              <a:t>‹#›</a:t>
            </a:fld>
            <a:endParaRPr lang="id-ID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124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9CB21-1952-4615-AC95-721D07CE4945}" type="datetimeFigureOut">
              <a:rPr lang="id-ID" smtClean="0"/>
              <a:t>04/10/2016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D97C-B4E5-4F12-8DBD-1125B9FAABF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803914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9CB21-1952-4615-AC95-721D07CE4945}" type="datetimeFigureOut">
              <a:rPr lang="id-ID" smtClean="0"/>
              <a:t>04/10/2016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D97C-B4E5-4F12-8DBD-1125B9FAABF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984292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9CB21-1952-4615-AC95-721D07CE4945}" type="datetimeFigureOut">
              <a:rPr lang="id-ID" smtClean="0"/>
              <a:t>04/10/2016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D97C-B4E5-4F12-8DBD-1125B9FAABF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803399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9CB21-1952-4615-AC95-721D07CE4945}" type="datetimeFigureOut">
              <a:rPr lang="id-ID" smtClean="0"/>
              <a:t>04/10/2016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D97C-B4E5-4F12-8DBD-1125B9FAABF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15709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9CB21-1952-4615-AC95-721D07CE4945}" type="datetimeFigureOut">
              <a:rPr lang="id-ID" smtClean="0"/>
              <a:t>04/10/2016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D97C-B4E5-4F12-8DBD-1125B9FAABF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52594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9CB21-1952-4615-AC95-721D07CE4945}" type="datetimeFigureOut">
              <a:rPr lang="id-ID" smtClean="0"/>
              <a:t>04/10/2016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D97C-B4E5-4F12-8DBD-1125B9FAABF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43265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9CB21-1952-4615-AC95-721D07CE4945}" type="datetimeFigureOut">
              <a:rPr lang="id-ID" smtClean="0"/>
              <a:t>04/10/2016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D97C-B4E5-4F12-8DBD-1125B9FAABF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00515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9CB21-1952-4615-AC95-721D07CE4945}" type="datetimeFigureOut">
              <a:rPr lang="id-ID" smtClean="0"/>
              <a:t>04/10/2016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D97C-B4E5-4F12-8DBD-1125B9FAABF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4046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9CB21-1952-4615-AC95-721D07CE4945}" type="datetimeFigureOut">
              <a:rPr lang="id-ID" smtClean="0"/>
              <a:t>04/10/2016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D97C-B4E5-4F12-8DBD-1125B9FAABF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99349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9CB21-1952-4615-AC95-721D07CE4945}" type="datetimeFigureOut">
              <a:rPr lang="id-ID" smtClean="0"/>
              <a:t>04/10/2016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D97C-B4E5-4F12-8DBD-1125B9FAABF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84409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9CB21-1952-4615-AC95-721D07CE4945}" type="datetimeFigureOut">
              <a:rPr lang="id-ID" smtClean="0"/>
              <a:t>04/10/2016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D97C-B4E5-4F12-8DBD-1125B9FAABF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63565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9CB21-1952-4615-AC95-721D07CE4945}" type="datetimeFigureOut">
              <a:rPr lang="id-ID" smtClean="0"/>
              <a:t>04/10/2016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D97C-B4E5-4F12-8DBD-1125B9FAABF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38588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9CB21-1952-4615-AC95-721D07CE4945}" type="datetimeFigureOut">
              <a:rPr lang="id-ID" smtClean="0"/>
              <a:t>04/10/2016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D97C-B4E5-4F12-8DBD-1125B9FAABF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18427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9CB21-1952-4615-AC95-721D07CE4945}" type="datetimeFigureOut">
              <a:rPr lang="id-ID" smtClean="0"/>
              <a:t>04/10/2016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CD97C-B4E5-4F12-8DBD-1125B9FAABF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518612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3200" dirty="0" smtClean="0"/>
              <a:t>Software apa yang selalu tersedia pada setiap pengguna komputer?</a:t>
            </a:r>
          </a:p>
          <a:p>
            <a:r>
              <a:rPr lang="id-ID" sz="3200" dirty="0" smtClean="0"/>
              <a:t>Data apa yang bisa dibaca dari komputer manapun?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127773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WEB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3633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Web adalah ...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97242"/>
            <a:ext cx="9905999" cy="4562053"/>
          </a:xfrm>
        </p:spPr>
        <p:txBody>
          <a:bodyPr>
            <a:noAutofit/>
          </a:bodyPr>
          <a:lstStyle/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World Wide Web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(abbreviated as </a:t>
            </a:r>
            <a:r>
              <a:rPr 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WWW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or </a:t>
            </a:r>
            <a:r>
              <a:rPr 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W3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id-ID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commonly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known as the </a:t>
            </a:r>
            <a:r>
              <a:rPr 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is a system of interlinked </a:t>
            </a: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hypertext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documents that are accessed via the Internet. With a web browser, one can view web pages that may contain text, images, videos, and other multimedia and navigate between them via </a:t>
            </a: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hyperlinks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id-ID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id-ID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id-ID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Diperkenalkan pertama kali oleh </a:t>
            </a:r>
            <a:r>
              <a:rPr lang="id-ID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 </a:t>
            </a:r>
            <a:r>
              <a:rPr lang="id-ID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Berners-Lee</a:t>
            </a:r>
            <a:r>
              <a:rPr lang="id-ID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pada tanggal 12 Maret 1989</a:t>
            </a:r>
            <a:endParaRPr lang="id-ID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1066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ded Corner 3"/>
          <p:cNvSpPr/>
          <p:nvPr/>
        </p:nvSpPr>
        <p:spPr>
          <a:xfrm>
            <a:off x="3096768" y="2206752"/>
            <a:ext cx="792480" cy="987552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Folded Corner 4"/>
          <p:cNvSpPr/>
          <p:nvPr/>
        </p:nvSpPr>
        <p:spPr>
          <a:xfrm>
            <a:off x="6291072" y="1219200"/>
            <a:ext cx="792480" cy="987552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Folded Corner 5"/>
          <p:cNvSpPr/>
          <p:nvPr/>
        </p:nvSpPr>
        <p:spPr>
          <a:xfrm>
            <a:off x="6291072" y="3828288"/>
            <a:ext cx="792480" cy="987552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Folded Corner 6"/>
          <p:cNvSpPr/>
          <p:nvPr/>
        </p:nvSpPr>
        <p:spPr>
          <a:xfrm>
            <a:off x="4084320" y="4974336"/>
            <a:ext cx="792480" cy="987552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9" name="Straight Arrow Connector 8"/>
          <p:cNvCxnSpPr>
            <a:endCxn id="5" idx="1"/>
          </p:cNvCxnSpPr>
          <p:nvPr/>
        </p:nvCxnSpPr>
        <p:spPr>
          <a:xfrm flipV="1">
            <a:off x="3642102" y="1712976"/>
            <a:ext cx="2648970" cy="652272"/>
          </a:xfrm>
          <a:prstGeom prst="straightConnector1">
            <a:avLst/>
          </a:prstGeom>
          <a:ln w="28575">
            <a:solidFill>
              <a:srgbClr val="FFFF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6" idx="1"/>
          </p:cNvCxnSpPr>
          <p:nvPr/>
        </p:nvCxnSpPr>
        <p:spPr>
          <a:xfrm>
            <a:off x="3642102" y="2682240"/>
            <a:ext cx="2648970" cy="1639824"/>
          </a:xfrm>
          <a:prstGeom prst="straightConnector1">
            <a:avLst/>
          </a:prstGeom>
          <a:ln w="28575">
            <a:solidFill>
              <a:srgbClr val="FFFF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>
            <a:off x="3642102" y="3017520"/>
            <a:ext cx="838458" cy="1956816"/>
          </a:xfrm>
          <a:prstGeom prst="straightConnector1">
            <a:avLst/>
          </a:prstGeom>
          <a:ln w="28575">
            <a:solidFill>
              <a:srgbClr val="FFFF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82271" y="1837420"/>
            <a:ext cx="1112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Hypertext</a:t>
            </a:r>
            <a:endParaRPr lang="id-ID" dirty="0"/>
          </a:p>
        </p:txBody>
      </p:sp>
      <p:sp>
        <p:nvSpPr>
          <p:cNvPr id="19" name="TextBox 18"/>
          <p:cNvSpPr txBox="1"/>
          <p:nvPr/>
        </p:nvSpPr>
        <p:spPr>
          <a:xfrm>
            <a:off x="6131230" y="796790"/>
            <a:ext cx="1112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Hypertext</a:t>
            </a:r>
            <a:endParaRPr lang="id-ID" dirty="0"/>
          </a:p>
        </p:txBody>
      </p:sp>
      <p:sp>
        <p:nvSpPr>
          <p:cNvPr id="20" name="TextBox 19"/>
          <p:cNvSpPr txBox="1"/>
          <p:nvPr/>
        </p:nvSpPr>
        <p:spPr>
          <a:xfrm>
            <a:off x="6158820" y="3458956"/>
            <a:ext cx="1112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Hypertext</a:t>
            </a:r>
            <a:endParaRPr lang="id-ID" dirty="0"/>
          </a:p>
        </p:txBody>
      </p:sp>
      <p:sp>
        <p:nvSpPr>
          <p:cNvPr id="21" name="TextBox 20"/>
          <p:cNvSpPr txBox="1"/>
          <p:nvPr/>
        </p:nvSpPr>
        <p:spPr>
          <a:xfrm>
            <a:off x="3924478" y="5961888"/>
            <a:ext cx="1112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Hypertext</a:t>
            </a:r>
            <a:endParaRPr lang="id-ID" dirty="0"/>
          </a:p>
        </p:txBody>
      </p:sp>
      <p:sp>
        <p:nvSpPr>
          <p:cNvPr id="22" name="TextBox 21"/>
          <p:cNvSpPr txBox="1"/>
          <p:nvPr/>
        </p:nvSpPr>
        <p:spPr>
          <a:xfrm>
            <a:off x="4456693" y="2039112"/>
            <a:ext cx="1067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solidFill>
                  <a:srgbClr val="FFFF00"/>
                </a:solidFill>
              </a:rPr>
              <a:t>Hyperlink</a:t>
            </a:r>
            <a:endParaRPr lang="id-ID" dirty="0">
              <a:solidFill>
                <a:srgbClr val="FFFF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45044" y="3095831"/>
            <a:ext cx="1067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solidFill>
                  <a:srgbClr val="FFFF00"/>
                </a:solidFill>
              </a:rPr>
              <a:t>Hyperlink</a:t>
            </a:r>
            <a:endParaRPr lang="id-ID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96203" y="4014954"/>
            <a:ext cx="1067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solidFill>
                  <a:srgbClr val="FFFF00"/>
                </a:solidFill>
              </a:rPr>
              <a:t>Hyperlink</a:t>
            </a:r>
            <a:endParaRPr lang="id-ID" dirty="0">
              <a:solidFill>
                <a:srgbClr val="FFFF00"/>
              </a:solidFill>
            </a:endParaRPr>
          </a:p>
        </p:txBody>
      </p:sp>
      <p:cxnSp>
        <p:nvCxnSpPr>
          <p:cNvPr id="25" name="Straight Arrow Connector 24"/>
          <p:cNvCxnSpPr>
            <a:endCxn id="6" idx="0"/>
          </p:cNvCxnSpPr>
          <p:nvPr/>
        </p:nvCxnSpPr>
        <p:spPr>
          <a:xfrm>
            <a:off x="6525718" y="1861590"/>
            <a:ext cx="161594" cy="1966698"/>
          </a:xfrm>
          <a:prstGeom prst="straightConnector1">
            <a:avLst/>
          </a:prstGeom>
          <a:ln w="28575">
            <a:solidFill>
              <a:srgbClr val="FFFF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6804635" y="618516"/>
            <a:ext cx="1647673" cy="946813"/>
          </a:xfrm>
          <a:prstGeom prst="straightConnector1">
            <a:avLst/>
          </a:prstGeom>
          <a:ln w="28575">
            <a:solidFill>
              <a:srgbClr val="FFFF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804635" y="1839133"/>
            <a:ext cx="1783074" cy="819904"/>
          </a:xfrm>
          <a:prstGeom prst="straightConnector1">
            <a:avLst/>
          </a:prstGeom>
          <a:ln w="28575">
            <a:solidFill>
              <a:srgbClr val="FFFF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804635" y="4365268"/>
            <a:ext cx="1783074" cy="819904"/>
          </a:xfrm>
          <a:prstGeom prst="straightConnector1">
            <a:avLst/>
          </a:prstGeom>
          <a:ln w="28575">
            <a:solidFill>
              <a:srgbClr val="FFFF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4587323" y="4558871"/>
            <a:ext cx="1783074" cy="952445"/>
          </a:xfrm>
          <a:prstGeom prst="straightConnector1">
            <a:avLst/>
          </a:prstGeom>
          <a:ln w="28575">
            <a:solidFill>
              <a:srgbClr val="FFFF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2590723" y="5511317"/>
            <a:ext cx="1771501" cy="460453"/>
          </a:xfrm>
          <a:prstGeom prst="straightConnector1">
            <a:avLst/>
          </a:prstGeom>
          <a:ln w="28575">
            <a:solidFill>
              <a:srgbClr val="FFFF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1497839" y="2913576"/>
            <a:ext cx="1771501" cy="460453"/>
          </a:xfrm>
          <a:prstGeom prst="straightConnector1">
            <a:avLst/>
          </a:prstGeom>
          <a:ln w="28575">
            <a:solidFill>
              <a:srgbClr val="FFFF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1515719" y="1829376"/>
            <a:ext cx="1771502" cy="640925"/>
          </a:xfrm>
          <a:prstGeom prst="straightConnector1">
            <a:avLst/>
          </a:prstGeom>
          <a:ln w="28575">
            <a:solidFill>
              <a:srgbClr val="FFFF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632884" y="5651140"/>
            <a:ext cx="1783074" cy="819904"/>
          </a:xfrm>
          <a:prstGeom prst="straightConnector1">
            <a:avLst/>
          </a:prstGeom>
          <a:ln w="28575">
            <a:solidFill>
              <a:srgbClr val="FFFF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51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/>
          <p:cNvSpPr/>
          <p:nvPr/>
        </p:nvSpPr>
        <p:spPr>
          <a:xfrm>
            <a:off x="3946570" y="3004243"/>
            <a:ext cx="3619989" cy="3616009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id-ID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Unix/Linux </a:t>
            </a:r>
          </a:p>
          <a:p>
            <a:pPr algn="ctr"/>
            <a:r>
              <a:rPr lang="id-ID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</a:t>
            </a:r>
            <a:endParaRPr lang="id-ID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Oval 25"/>
          <p:cNvSpPr/>
          <p:nvPr/>
        </p:nvSpPr>
        <p:spPr>
          <a:xfrm>
            <a:off x="5262550" y="245323"/>
            <a:ext cx="2761957" cy="275892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d-ID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Unix Server</a:t>
            </a:r>
            <a:endParaRPr lang="id-ID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Oval 1"/>
          <p:cNvSpPr/>
          <p:nvPr/>
        </p:nvSpPr>
        <p:spPr>
          <a:xfrm>
            <a:off x="2049468" y="1097538"/>
            <a:ext cx="2761957" cy="2758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d-ID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 Server</a:t>
            </a:r>
            <a:endParaRPr lang="id-ID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lded Corner 3"/>
          <p:cNvSpPr/>
          <p:nvPr/>
        </p:nvSpPr>
        <p:spPr>
          <a:xfrm>
            <a:off x="3096768" y="2206752"/>
            <a:ext cx="792480" cy="987552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Folded Corner 4"/>
          <p:cNvSpPr/>
          <p:nvPr/>
        </p:nvSpPr>
        <p:spPr>
          <a:xfrm>
            <a:off x="6291072" y="1219200"/>
            <a:ext cx="792480" cy="987552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Folded Corner 5"/>
          <p:cNvSpPr/>
          <p:nvPr/>
        </p:nvSpPr>
        <p:spPr>
          <a:xfrm>
            <a:off x="6291072" y="3828288"/>
            <a:ext cx="792480" cy="987552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Folded Corner 6"/>
          <p:cNvSpPr/>
          <p:nvPr/>
        </p:nvSpPr>
        <p:spPr>
          <a:xfrm>
            <a:off x="4084320" y="4974336"/>
            <a:ext cx="792480" cy="987552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9" name="Straight Arrow Connector 8"/>
          <p:cNvCxnSpPr>
            <a:endCxn id="5" idx="1"/>
          </p:cNvCxnSpPr>
          <p:nvPr/>
        </p:nvCxnSpPr>
        <p:spPr>
          <a:xfrm flipV="1">
            <a:off x="3642102" y="1712976"/>
            <a:ext cx="2648970" cy="652272"/>
          </a:xfrm>
          <a:prstGeom prst="straightConnector1">
            <a:avLst/>
          </a:prstGeom>
          <a:ln w="28575">
            <a:solidFill>
              <a:srgbClr val="FFFF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6" idx="1"/>
          </p:cNvCxnSpPr>
          <p:nvPr/>
        </p:nvCxnSpPr>
        <p:spPr>
          <a:xfrm>
            <a:off x="3642102" y="2682240"/>
            <a:ext cx="2648970" cy="1639824"/>
          </a:xfrm>
          <a:prstGeom prst="straightConnector1">
            <a:avLst/>
          </a:prstGeom>
          <a:ln w="28575">
            <a:solidFill>
              <a:srgbClr val="FFFF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>
            <a:off x="3642102" y="3017520"/>
            <a:ext cx="838458" cy="1956816"/>
          </a:xfrm>
          <a:prstGeom prst="straightConnector1">
            <a:avLst/>
          </a:prstGeom>
          <a:ln w="28575">
            <a:solidFill>
              <a:srgbClr val="FFFF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67413" y="3122947"/>
            <a:ext cx="1112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Hypertext</a:t>
            </a:r>
            <a:endParaRPr lang="id-ID" dirty="0"/>
          </a:p>
        </p:txBody>
      </p:sp>
      <p:sp>
        <p:nvSpPr>
          <p:cNvPr id="19" name="TextBox 18"/>
          <p:cNvSpPr txBox="1"/>
          <p:nvPr/>
        </p:nvSpPr>
        <p:spPr>
          <a:xfrm>
            <a:off x="6118316" y="2146530"/>
            <a:ext cx="1112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Hypertext</a:t>
            </a:r>
            <a:endParaRPr lang="id-ID" dirty="0"/>
          </a:p>
        </p:txBody>
      </p:sp>
      <p:sp>
        <p:nvSpPr>
          <p:cNvPr id="20" name="TextBox 19"/>
          <p:cNvSpPr txBox="1"/>
          <p:nvPr/>
        </p:nvSpPr>
        <p:spPr>
          <a:xfrm>
            <a:off x="6147846" y="4755618"/>
            <a:ext cx="1112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Hypertext</a:t>
            </a:r>
            <a:endParaRPr lang="id-ID" dirty="0"/>
          </a:p>
        </p:txBody>
      </p:sp>
      <p:sp>
        <p:nvSpPr>
          <p:cNvPr id="21" name="TextBox 20"/>
          <p:cNvSpPr txBox="1"/>
          <p:nvPr/>
        </p:nvSpPr>
        <p:spPr>
          <a:xfrm>
            <a:off x="3924478" y="5961888"/>
            <a:ext cx="1112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Hypertext</a:t>
            </a:r>
            <a:endParaRPr lang="id-ID" dirty="0"/>
          </a:p>
        </p:txBody>
      </p:sp>
      <p:sp>
        <p:nvSpPr>
          <p:cNvPr id="22" name="TextBox 21"/>
          <p:cNvSpPr txBox="1"/>
          <p:nvPr/>
        </p:nvSpPr>
        <p:spPr>
          <a:xfrm>
            <a:off x="4456693" y="2039112"/>
            <a:ext cx="1067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solidFill>
                  <a:srgbClr val="FFFF00"/>
                </a:solidFill>
              </a:rPr>
              <a:t>Hyperlink</a:t>
            </a:r>
            <a:endParaRPr lang="id-ID" dirty="0">
              <a:solidFill>
                <a:srgbClr val="FFFF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45044" y="3095831"/>
            <a:ext cx="1067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solidFill>
                  <a:srgbClr val="FFFF00"/>
                </a:solidFill>
              </a:rPr>
              <a:t>Hyperlink</a:t>
            </a:r>
            <a:endParaRPr lang="id-ID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96203" y="4014954"/>
            <a:ext cx="1067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solidFill>
                  <a:srgbClr val="FFFF00"/>
                </a:solidFill>
              </a:rPr>
              <a:t>Hyperlink</a:t>
            </a:r>
            <a:endParaRPr lang="id-ID" dirty="0">
              <a:solidFill>
                <a:srgbClr val="FFFF00"/>
              </a:solidFill>
            </a:endParaRPr>
          </a:p>
        </p:txBody>
      </p:sp>
      <p:cxnSp>
        <p:nvCxnSpPr>
          <p:cNvPr id="25" name="Straight Arrow Connector 24"/>
          <p:cNvCxnSpPr>
            <a:endCxn id="6" idx="0"/>
          </p:cNvCxnSpPr>
          <p:nvPr/>
        </p:nvCxnSpPr>
        <p:spPr>
          <a:xfrm>
            <a:off x="6525718" y="1861590"/>
            <a:ext cx="161594" cy="1966698"/>
          </a:xfrm>
          <a:prstGeom prst="straightConnector1">
            <a:avLst/>
          </a:prstGeom>
          <a:ln w="28575">
            <a:solidFill>
              <a:srgbClr val="FFFF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6804635" y="618516"/>
            <a:ext cx="1647673" cy="946813"/>
          </a:xfrm>
          <a:prstGeom prst="straightConnector1">
            <a:avLst/>
          </a:prstGeom>
          <a:ln w="28575">
            <a:solidFill>
              <a:srgbClr val="FFFF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804635" y="1839133"/>
            <a:ext cx="1783074" cy="819904"/>
          </a:xfrm>
          <a:prstGeom prst="straightConnector1">
            <a:avLst/>
          </a:prstGeom>
          <a:ln w="28575">
            <a:solidFill>
              <a:srgbClr val="FFFF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804635" y="4365268"/>
            <a:ext cx="1783074" cy="819904"/>
          </a:xfrm>
          <a:prstGeom prst="straightConnector1">
            <a:avLst/>
          </a:prstGeom>
          <a:ln w="28575">
            <a:solidFill>
              <a:srgbClr val="FFFF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4587323" y="4558871"/>
            <a:ext cx="1783074" cy="952445"/>
          </a:xfrm>
          <a:prstGeom prst="straightConnector1">
            <a:avLst/>
          </a:prstGeom>
          <a:ln w="28575">
            <a:solidFill>
              <a:srgbClr val="FFFF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2590723" y="5511317"/>
            <a:ext cx="1771501" cy="460453"/>
          </a:xfrm>
          <a:prstGeom prst="straightConnector1">
            <a:avLst/>
          </a:prstGeom>
          <a:ln w="28575">
            <a:solidFill>
              <a:srgbClr val="FFFF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1497839" y="2913576"/>
            <a:ext cx="1771501" cy="460453"/>
          </a:xfrm>
          <a:prstGeom prst="straightConnector1">
            <a:avLst/>
          </a:prstGeom>
          <a:ln w="28575">
            <a:solidFill>
              <a:srgbClr val="FFFF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1515719" y="1829376"/>
            <a:ext cx="1771502" cy="640925"/>
          </a:xfrm>
          <a:prstGeom prst="straightConnector1">
            <a:avLst/>
          </a:prstGeom>
          <a:ln w="28575">
            <a:solidFill>
              <a:srgbClr val="FFFF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632884" y="5651140"/>
            <a:ext cx="1783074" cy="819904"/>
          </a:xfrm>
          <a:prstGeom prst="straightConnector1">
            <a:avLst/>
          </a:prstGeom>
          <a:ln w="28575">
            <a:solidFill>
              <a:srgbClr val="FFFF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52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7552840" y="1443797"/>
            <a:ext cx="3633439" cy="362944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d-ID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Server</a:t>
            </a:r>
            <a:endParaRPr lang="id-ID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Oval 2"/>
          <p:cNvSpPr/>
          <p:nvPr/>
        </p:nvSpPr>
        <p:spPr>
          <a:xfrm>
            <a:off x="1110380" y="1978755"/>
            <a:ext cx="2903681" cy="290048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Client</a:t>
            </a:r>
          </a:p>
          <a:p>
            <a:pPr algn="ctr"/>
            <a:r>
              <a:rPr lang="id-ID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Browser</a:t>
            </a:r>
            <a:endParaRPr lang="id-ID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014061" y="3068664"/>
            <a:ext cx="3688597" cy="0"/>
          </a:xfrm>
          <a:prstGeom prst="straightConnector1">
            <a:avLst/>
          </a:prstGeom>
          <a:ln w="28575">
            <a:solidFill>
              <a:srgbClr val="FFFF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320512" y="2496654"/>
            <a:ext cx="1937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 : </a:t>
            </a:r>
            <a:r>
              <a:rPr lang="id-ID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URL</a:t>
            </a:r>
            <a:endParaRPr lang="id-ID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3864243" y="3879105"/>
            <a:ext cx="3688597" cy="0"/>
          </a:xfrm>
          <a:prstGeom prst="straightConnector1">
            <a:avLst/>
          </a:prstGeom>
          <a:ln w="28575">
            <a:solidFill>
              <a:srgbClr val="FFFF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340593" y="3927741"/>
            <a:ext cx="2893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Response : </a:t>
            </a:r>
            <a:r>
              <a:rPr lang="id-ID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Hypertext</a:t>
            </a:r>
            <a:endParaRPr lang="id-ID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Folded Corner 9"/>
          <p:cNvSpPr/>
          <p:nvPr/>
        </p:nvSpPr>
        <p:spPr>
          <a:xfrm>
            <a:off x="8350693" y="2790255"/>
            <a:ext cx="792480" cy="987552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extBox 10"/>
          <p:cNvSpPr txBox="1"/>
          <p:nvPr/>
        </p:nvSpPr>
        <p:spPr>
          <a:xfrm>
            <a:off x="9357670" y="2883998"/>
            <a:ext cx="1112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Hypertext</a:t>
            </a:r>
            <a:endParaRPr lang="id-ID" dirty="0"/>
          </a:p>
        </p:txBody>
      </p:sp>
      <p:sp>
        <p:nvSpPr>
          <p:cNvPr id="12" name="Folded Corner 11"/>
          <p:cNvSpPr/>
          <p:nvPr/>
        </p:nvSpPr>
        <p:spPr>
          <a:xfrm>
            <a:off x="8565190" y="2988416"/>
            <a:ext cx="792480" cy="987552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Folded Corner 12"/>
          <p:cNvSpPr/>
          <p:nvPr/>
        </p:nvSpPr>
        <p:spPr>
          <a:xfrm>
            <a:off x="8779687" y="3235318"/>
            <a:ext cx="792480" cy="987552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Folded Corner 13"/>
          <p:cNvSpPr/>
          <p:nvPr/>
        </p:nvSpPr>
        <p:spPr>
          <a:xfrm>
            <a:off x="9038613" y="3469496"/>
            <a:ext cx="792480" cy="987552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Folded Corner 14"/>
          <p:cNvSpPr/>
          <p:nvPr/>
        </p:nvSpPr>
        <p:spPr>
          <a:xfrm>
            <a:off x="9264997" y="3660504"/>
            <a:ext cx="792480" cy="987552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6626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7552840" y="1443797"/>
            <a:ext cx="3633439" cy="362944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d-ID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Server</a:t>
            </a:r>
            <a:endParaRPr lang="id-ID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Oval 2"/>
          <p:cNvSpPr/>
          <p:nvPr/>
        </p:nvSpPr>
        <p:spPr>
          <a:xfrm>
            <a:off x="1110380" y="1978755"/>
            <a:ext cx="2903681" cy="290048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Client/</a:t>
            </a:r>
          </a:p>
          <a:p>
            <a:pPr algn="ctr"/>
            <a:r>
              <a:rPr lang="id-ID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Browser</a:t>
            </a:r>
            <a:endParaRPr lang="id-ID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014061" y="3068664"/>
            <a:ext cx="3688597" cy="0"/>
          </a:xfrm>
          <a:prstGeom prst="straightConnector1">
            <a:avLst/>
          </a:prstGeom>
          <a:ln w="28575">
            <a:solidFill>
              <a:srgbClr val="FFFF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762349" y="982132"/>
            <a:ext cx="3128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http://sofyanthayf.com</a:t>
            </a:r>
            <a:endParaRPr lang="id-ID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3864243" y="3879105"/>
            <a:ext cx="3688597" cy="0"/>
          </a:xfrm>
          <a:prstGeom prst="straightConnector1">
            <a:avLst/>
          </a:prstGeom>
          <a:ln w="28575">
            <a:solidFill>
              <a:srgbClr val="FFFF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30262" y="3840119"/>
            <a:ext cx="1544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index.html</a:t>
            </a:r>
            <a:endParaRPr lang="id-ID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Folded Corner 9"/>
          <p:cNvSpPr/>
          <p:nvPr/>
        </p:nvSpPr>
        <p:spPr>
          <a:xfrm>
            <a:off x="8350693" y="2790255"/>
            <a:ext cx="792480" cy="987552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extBox 10"/>
          <p:cNvSpPr txBox="1"/>
          <p:nvPr/>
        </p:nvSpPr>
        <p:spPr>
          <a:xfrm>
            <a:off x="9357670" y="2883998"/>
            <a:ext cx="1112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Hypertext</a:t>
            </a:r>
            <a:endParaRPr lang="id-ID" dirty="0"/>
          </a:p>
        </p:txBody>
      </p:sp>
      <p:sp>
        <p:nvSpPr>
          <p:cNvPr id="12" name="Folded Corner 11"/>
          <p:cNvSpPr/>
          <p:nvPr/>
        </p:nvSpPr>
        <p:spPr>
          <a:xfrm>
            <a:off x="8565190" y="2988416"/>
            <a:ext cx="792480" cy="987552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Folded Corner 12"/>
          <p:cNvSpPr/>
          <p:nvPr/>
        </p:nvSpPr>
        <p:spPr>
          <a:xfrm>
            <a:off x="8779687" y="3235318"/>
            <a:ext cx="792480" cy="987552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Folded Corner 13"/>
          <p:cNvSpPr/>
          <p:nvPr/>
        </p:nvSpPr>
        <p:spPr>
          <a:xfrm>
            <a:off x="9038613" y="3469496"/>
            <a:ext cx="792480" cy="987552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Folded Corner 14"/>
          <p:cNvSpPr/>
          <p:nvPr/>
        </p:nvSpPr>
        <p:spPr>
          <a:xfrm>
            <a:off x="9264997" y="3660504"/>
            <a:ext cx="792480" cy="987552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TextBox 16"/>
          <p:cNvSpPr txBox="1"/>
          <p:nvPr/>
        </p:nvSpPr>
        <p:spPr>
          <a:xfrm>
            <a:off x="4100787" y="2561030"/>
            <a:ext cx="3128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http://sofyanthayf.com</a:t>
            </a:r>
            <a:endParaRPr lang="id-ID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Folded Corner 17"/>
          <p:cNvSpPr/>
          <p:nvPr/>
        </p:nvSpPr>
        <p:spPr>
          <a:xfrm>
            <a:off x="5103594" y="4271522"/>
            <a:ext cx="792480" cy="987552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2178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7552840" y="1443797"/>
            <a:ext cx="3633439" cy="362944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d-ID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Server</a:t>
            </a:r>
            <a:endParaRPr lang="id-ID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Oval 2"/>
          <p:cNvSpPr/>
          <p:nvPr/>
        </p:nvSpPr>
        <p:spPr>
          <a:xfrm>
            <a:off x="1110380" y="1978755"/>
            <a:ext cx="2903681" cy="290048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d-ID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Client</a:t>
            </a:r>
          </a:p>
          <a:p>
            <a:pPr algn="ctr"/>
            <a:r>
              <a:rPr lang="id-ID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Browser</a:t>
            </a:r>
            <a:endParaRPr lang="id-ID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014061" y="3068664"/>
            <a:ext cx="3688597" cy="0"/>
          </a:xfrm>
          <a:prstGeom prst="straightConnector1">
            <a:avLst/>
          </a:prstGeom>
          <a:ln w="28575">
            <a:solidFill>
              <a:srgbClr val="FFFF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762349" y="982132"/>
            <a:ext cx="3128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http://sofyanthayf.com</a:t>
            </a:r>
            <a:endParaRPr lang="id-ID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864244" y="3858113"/>
            <a:ext cx="4253973" cy="20992"/>
          </a:xfrm>
          <a:prstGeom prst="straightConnector1">
            <a:avLst/>
          </a:prstGeom>
          <a:ln w="28575">
            <a:solidFill>
              <a:srgbClr val="FFFF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30262" y="3840119"/>
            <a:ext cx="1236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file.html</a:t>
            </a:r>
            <a:endParaRPr lang="id-ID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Folded Corner 9"/>
          <p:cNvSpPr/>
          <p:nvPr/>
        </p:nvSpPr>
        <p:spPr>
          <a:xfrm>
            <a:off x="9640978" y="2644349"/>
            <a:ext cx="1130755" cy="1409095"/>
          </a:xfrm>
          <a:prstGeom prst="foldedCorner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2">
                    <a:lumMod val="50000"/>
                  </a:schemeClr>
                </a:solidFill>
              </a:rPr>
              <a:t>Script</a:t>
            </a:r>
          </a:p>
          <a:p>
            <a:pPr algn="ctr"/>
            <a:r>
              <a:rPr lang="id-ID" dirty="0" smtClean="0">
                <a:solidFill>
                  <a:schemeClr val="tx2">
                    <a:lumMod val="50000"/>
                  </a:schemeClr>
                </a:solidFill>
              </a:rPr>
              <a:t>Program</a:t>
            </a:r>
            <a:endParaRPr lang="id-ID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00787" y="2561030"/>
            <a:ext cx="3128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http://sofyanthayf.com</a:t>
            </a:r>
            <a:endParaRPr lang="id-ID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864244" y="4647562"/>
            <a:ext cx="6342111" cy="0"/>
          </a:xfrm>
          <a:prstGeom prst="straightConnector1">
            <a:avLst/>
          </a:prstGeom>
          <a:ln w="28575">
            <a:solidFill>
              <a:srgbClr val="FFFF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0206355" y="3888787"/>
            <a:ext cx="1" cy="758775"/>
          </a:xfrm>
          <a:prstGeom prst="straightConnector1">
            <a:avLst/>
          </a:prstGeom>
          <a:ln w="28575">
            <a:solidFill>
              <a:srgbClr val="FFFF00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423722" y="4647562"/>
            <a:ext cx="1590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HTML</a:t>
            </a:r>
            <a:endParaRPr lang="id-ID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Folded Corner 23"/>
          <p:cNvSpPr/>
          <p:nvPr/>
        </p:nvSpPr>
        <p:spPr>
          <a:xfrm>
            <a:off x="8118217" y="2672289"/>
            <a:ext cx="1130755" cy="1409095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2">
                    <a:lumMod val="50000"/>
                  </a:schemeClr>
                </a:solidFill>
              </a:rPr>
              <a:t>file.html</a:t>
            </a:r>
            <a:endParaRPr lang="id-ID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8620013" y="4201866"/>
            <a:ext cx="1424334" cy="1422768"/>
          </a:xfrm>
          <a:prstGeom prst="ellipse">
            <a:avLst/>
          </a:prstGeom>
          <a:solidFill>
            <a:srgbClr val="FF33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id-ID" sz="1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Interpreter</a:t>
            </a:r>
            <a:endParaRPr lang="id-ID" sz="1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2431753" y="3556790"/>
            <a:ext cx="1424334" cy="1422768"/>
          </a:xfrm>
          <a:prstGeom prst="ellipse">
            <a:avLst/>
          </a:prstGeom>
          <a:solidFill>
            <a:srgbClr val="FF33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id-ID" sz="1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Interpreter</a:t>
            </a:r>
            <a:endParaRPr lang="id-ID" sz="1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098595" y="5610865"/>
            <a:ext cx="2791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Server-side program</a:t>
            </a:r>
            <a:endParaRPr lang="id-ID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38472" y="5053628"/>
            <a:ext cx="2707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Client-side program</a:t>
            </a:r>
            <a:endParaRPr lang="id-ID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9658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179</TotalTime>
  <Words>167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Narrow</vt:lpstr>
      <vt:lpstr>Trebuchet MS</vt:lpstr>
      <vt:lpstr>Tw Cen MT</vt:lpstr>
      <vt:lpstr>Circuit</vt:lpstr>
      <vt:lpstr>PowerPoint Presentation</vt:lpstr>
      <vt:lpstr>WEB</vt:lpstr>
      <vt:lpstr>Web adalah ...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</dc:title>
  <dc:creator>Moh Sofyan S Thayf</dc:creator>
  <cp:lastModifiedBy>Moh Sofyan S Thayf</cp:lastModifiedBy>
  <cp:revision>12</cp:revision>
  <dcterms:created xsi:type="dcterms:W3CDTF">2014-10-05T23:57:35Z</dcterms:created>
  <dcterms:modified xsi:type="dcterms:W3CDTF">2016-10-04T03:35:14Z</dcterms:modified>
</cp:coreProperties>
</file>