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B393F-C776-470B-9B2C-60A50BA4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D3FFF2-30AA-4BF1-885B-ADABE52DE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45C84-604A-4C68-A513-45F66D93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2651A2-2929-44F4-85C0-62D74068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89444-7627-419A-AC14-6C1CBCF1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78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168F5-26B1-4FE1-A70B-12135769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04F0C-90EB-4829-B85B-6AB8CE050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9B289-DCA3-4C79-A56E-3058D3F3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44DC4-35F4-40E5-8D6F-8A84B341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A7F034-BAD8-4418-BE2A-A796F06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9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B2EFCB-BFD7-40CF-AFA5-70C6F40D9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7F419C-B939-4E78-9F05-C5E1C8272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A00A9-D9FC-4DDB-BB4D-A16D9743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6C821-4202-44B6-955D-221ECC32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E12EC1-0474-438E-9839-FB567346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0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BDF38-D467-4E08-B323-7A394E29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81FB7-A40C-4F28-9FC6-1081C52A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BF455D-55CD-4DC3-90C0-9B13EDC8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67194-E4B2-42C6-82E0-9F83659F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34E39-BA3C-413F-B37F-AC425CFD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7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E936-52FC-48FA-8FB5-398E5709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D285B-D3A5-4D07-B150-E649A6D3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627298-8B49-4A5A-8341-6E18BAB5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09631A-FD3C-4B79-8466-C61D6C47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A26A4E-4A3D-46D2-920D-D896A219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06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F9BBC-9D92-4D01-95A8-0CF366F9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DA5E5-4916-4F57-934B-27BC81B30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3962D2-1B17-4FDB-AEE6-D600247B5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F04ACD-EE2C-4C5E-90C8-F612D2FE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59709A-BEBD-4544-B9AC-9F23EE9A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4B785E-8F6D-4556-9831-868C70CF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9F086-5448-458E-A0C3-B8CFDBF1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559F5-E128-4002-AF41-D4BDA530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D1DB63-1774-47E4-9217-56A5DAD3C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402D3C-845E-4F46-B560-7F270731B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FE6207-FA25-4154-97B0-C29EBFE62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ED4B35-79EB-4716-861E-0214BB17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94FB1F-C571-4869-95B0-A6B3F1F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7ED6E0-06DE-4778-9016-CEE7BE64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4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2B020-DACA-47BD-A535-15D12414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A41EB3-9D09-4A83-AF1A-090CAF1F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EE4BF8-817D-4D6B-883A-4B311E8B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6EF42F-70D9-43D9-B578-BA244C3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9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5F48E2-4EAE-40CC-B54F-8FE792D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B1903E-A34E-4D36-9EDA-605796D4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CD897-8D94-4CCD-B081-1927798E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2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05044-B3A3-4829-A139-9E0E3A0C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D3A7F-7847-41DD-9DF6-C1859A66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69ED6C-00A3-439C-A26B-691981C36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46983-A72E-4CF1-949B-F658765C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B2842E-BA0B-42EB-AF8D-458DDFBD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8AF272-DDE8-4615-B2DA-526F89B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54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AB6B5-DEEE-4600-A5C5-8AD1C679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8D052A-B8A0-464E-9445-CEF43C74E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2E4BE7-8A1D-475A-B4A4-E2DD3584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8D5E7-16CC-4A4F-BB64-9E9AD679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FBA9AB-1A0B-4671-9A66-DFA7AFC4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C82FB7-1B90-43AE-8983-A5B9CEC9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3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DD068-B1F2-4319-A554-9E6BAAF4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EE283D-B04E-42EC-8526-9C701671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8B6D9-6249-4022-B20A-B965222AE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948E-3998-45B1-AEE5-FE0B3E28FB93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6821C-0D66-466A-8F16-A14666BC5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BAEDB-D4FE-44BB-A15F-1BD374C8D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DA02-B5D7-4546-9237-F1327A15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16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B39E8E71-4A59-4F77-9568-1DD26F93E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 descr="Picture background">
            <a:extLst>
              <a:ext uri="{FF2B5EF4-FFF2-40B4-BE49-F238E27FC236}">
                <a16:creationId xmlns:a16="http://schemas.microsoft.com/office/drawing/2014/main" id="{A048DA2C-BF48-478E-9751-8E31828DF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4" t="28311" r="23182" b="36030"/>
          <a:stretch>
            <a:fillRect/>
          </a:stretch>
        </p:blipFill>
        <p:spPr bwMode="auto">
          <a:xfrm>
            <a:off x="1030867" y="1540781"/>
            <a:ext cx="10130266" cy="3776438"/>
          </a:xfrm>
          <a:custGeom>
            <a:avLst/>
            <a:gdLst/>
            <a:ahLst/>
            <a:cxnLst/>
            <a:rect l="l" t="t" r="r" b="b"/>
            <a:pathLst>
              <a:path w="6558557" h="2444949">
                <a:moveTo>
                  <a:pt x="2302073" y="2055019"/>
                </a:moveTo>
                <a:cubicBezTo>
                  <a:pt x="2263576" y="2083197"/>
                  <a:pt x="2241252" y="2106811"/>
                  <a:pt x="2235100" y="2125861"/>
                </a:cubicBezTo>
                <a:cubicBezTo>
                  <a:pt x="2228949" y="2144911"/>
                  <a:pt x="2225873" y="2172295"/>
                  <a:pt x="2225873" y="2208014"/>
                </a:cubicBezTo>
                <a:cubicBezTo>
                  <a:pt x="2225873" y="2248892"/>
                  <a:pt x="2228552" y="2275284"/>
                  <a:pt x="2233910" y="2287191"/>
                </a:cubicBezTo>
                <a:cubicBezTo>
                  <a:pt x="2239268" y="2299097"/>
                  <a:pt x="2249884" y="2305050"/>
                  <a:pt x="2265759" y="2305050"/>
                </a:cubicBezTo>
                <a:cubicBezTo>
                  <a:pt x="2280841" y="2305050"/>
                  <a:pt x="2290663" y="2300387"/>
                  <a:pt x="2295227" y="2291060"/>
                </a:cubicBezTo>
                <a:cubicBezTo>
                  <a:pt x="2299791" y="2281734"/>
                  <a:pt x="2302073" y="2257227"/>
                  <a:pt x="2302073" y="2217539"/>
                </a:cubicBezTo>
                <a:close/>
                <a:moveTo>
                  <a:pt x="4935735" y="1996083"/>
                </a:moveTo>
                <a:lnTo>
                  <a:pt x="4935735" y="2265759"/>
                </a:lnTo>
                <a:cubicBezTo>
                  <a:pt x="4971057" y="2264569"/>
                  <a:pt x="4993580" y="2259013"/>
                  <a:pt x="5003303" y="2249091"/>
                </a:cubicBezTo>
                <a:cubicBezTo>
                  <a:pt x="5013027" y="2239169"/>
                  <a:pt x="5017889" y="2214761"/>
                  <a:pt x="5017889" y="2175867"/>
                </a:cubicBezTo>
                <a:lnTo>
                  <a:pt x="5017889" y="2085975"/>
                </a:lnTo>
                <a:cubicBezTo>
                  <a:pt x="5017889" y="2044700"/>
                  <a:pt x="5013523" y="2019697"/>
                  <a:pt x="5004792" y="2010966"/>
                </a:cubicBezTo>
                <a:cubicBezTo>
                  <a:pt x="4996060" y="2002235"/>
                  <a:pt x="4973042" y="1997274"/>
                  <a:pt x="4935735" y="1996083"/>
                </a:cubicBezTo>
                <a:close/>
                <a:moveTo>
                  <a:pt x="833438" y="1766292"/>
                </a:moveTo>
                <a:cubicBezTo>
                  <a:pt x="816769" y="1766292"/>
                  <a:pt x="806450" y="1771353"/>
                  <a:pt x="802481" y="1781473"/>
                </a:cubicBezTo>
                <a:cubicBezTo>
                  <a:pt x="798512" y="1791593"/>
                  <a:pt x="796528" y="1818878"/>
                  <a:pt x="796528" y="1863328"/>
                </a:cubicBezTo>
                <a:lnTo>
                  <a:pt x="796528" y="1921074"/>
                </a:lnTo>
                <a:lnTo>
                  <a:pt x="866775" y="1921074"/>
                </a:lnTo>
                <a:lnTo>
                  <a:pt x="866775" y="1863328"/>
                </a:lnTo>
                <a:cubicBezTo>
                  <a:pt x="866775" y="1822450"/>
                  <a:pt x="864592" y="1796058"/>
                  <a:pt x="860227" y="1784152"/>
                </a:cubicBezTo>
                <a:cubicBezTo>
                  <a:pt x="855861" y="1772246"/>
                  <a:pt x="846931" y="1766292"/>
                  <a:pt x="833438" y="1766292"/>
                </a:cubicBezTo>
                <a:close/>
                <a:moveTo>
                  <a:pt x="3839765" y="1640830"/>
                </a:moveTo>
                <a:lnTo>
                  <a:pt x="4077295" y="1640830"/>
                </a:lnTo>
                <a:lnTo>
                  <a:pt x="4077295" y="1947863"/>
                </a:lnTo>
                <a:cubicBezTo>
                  <a:pt x="4127698" y="1947863"/>
                  <a:pt x="4152900" y="1921086"/>
                  <a:pt x="4152900" y="1867533"/>
                </a:cubicBezTo>
                <a:lnTo>
                  <a:pt x="4152900" y="1733653"/>
                </a:lnTo>
                <a:cubicBezTo>
                  <a:pt x="4152900" y="1679702"/>
                  <a:pt x="4161829" y="1648762"/>
                  <a:pt x="4179689" y="1640830"/>
                </a:cubicBezTo>
                <a:lnTo>
                  <a:pt x="4411265" y="1640830"/>
                </a:lnTo>
                <a:cubicBezTo>
                  <a:pt x="4393406" y="1666615"/>
                  <a:pt x="4384476" y="1704699"/>
                  <a:pt x="4384476" y="1755084"/>
                </a:cubicBezTo>
                <a:lnTo>
                  <a:pt x="4384476" y="1865179"/>
                </a:lnTo>
                <a:cubicBezTo>
                  <a:pt x="4384476" y="1903658"/>
                  <a:pt x="4368799" y="1935591"/>
                  <a:pt x="4337446" y="1960978"/>
                </a:cubicBezTo>
                <a:cubicBezTo>
                  <a:pt x="4325937" y="1970503"/>
                  <a:pt x="4301728" y="1983994"/>
                  <a:pt x="4264818" y="2001450"/>
                </a:cubicBezTo>
                <a:cubicBezTo>
                  <a:pt x="4241006" y="2012953"/>
                  <a:pt x="4214217" y="2019102"/>
                  <a:pt x="4184451" y="2019896"/>
                </a:cubicBezTo>
                <a:cubicBezTo>
                  <a:pt x="4198342" y="2022277"/>
                  <a:pt x="4224337" y="2028822"/>
                  <a:pt x="4262437" y="2039532"/>
                </a:cubicBezTo>
                <a:cubicBezTo>
                  <a:pt x="4344590" y="2065719"/>
                  <a:pt x="4385667" y="2111543"/>
                  <a:pt x="4385667" y="2177002"/>
                </a:cubicBezTo>
                <a:lnTo>
                  <a:pt x="4385667" y="2315654"/>
                </a:lnTo>
                <a:cubicBezTo>
                  <a:pt x="4385667" y="2366442"/>
                  <a:pt x="4394596" y="2404728"/>
                  <a:pt x="4412456" y="2430512"/>
                </a:cubicBezTo>
                <a:lnTo>
                  <a:pt x="4180879" y="2430512"/>
                </a:lnTo>
                <a:cubicBezTo>
                  <a:pt x="4163020" y="2406315"/>
                  <a:pt x="4154090" y="2375371"/>
                  <a:pt x="4154090" y="2337681"/>
                </a:cubicBezTo>
                <a:lnTo>
                  <a:pt x="4154090" y="2171068"/>
                </a:lnTo>
                <a:cubicBezTo>
                  <a:pt x="4154090" y="2117514"/>
                  <a:pt x="4128492" y="2090738"/>
                  <a:pt x="4077295" y="2090738"/>
                </a:cubicBezTo>
                <a:lnTo>
                  <a:pt x="4077295" y="2430512"/>
                </a:lnTo>
                <a:lnTo>
                  <a:pt x="3839765" y="2430512"/>
                </a:lnTo>
                <a:close/>
                <a:moveTo>
                  <a:pt x="3153965" y="1640682"/>
                </a:moveTo>
                <a:lnTo>
                  <a:pt x="3363515" y="1640682"/>
                </a:lnTo>
                <a:lnTo>
                  <a:pt x="3363515" y="2063949"/>
                </a:lnTo>
                <a:lnTo>
                  <a:pt x="3527821" y="1640682"/>
                </a:lnTo>
                <a:lnTo>
                  <a:pt x="3749873" y="1640682"/>
                </a:lnTo>
                <a:lnTo>
                  <a:pt x="3749873" y="2430661"/>
                </a:lnTo>
                <a:lnTo>
                  <a:pt x="3540323" y="2430661"/>
                </a:lnTo>
                <a:lnTo>
                  <a:pt x="3540323" y="2003822"/>
                </a:lnTo>
                <a:lnTo>
                  <a:pt x="3373040" y="2430661"/>
                </a:lnTo>
                <a:lnTo>
                  <a:pt x="3153965" y="2430661"/>
                </a:lnTo>
                <a:close/>
                <a:moveTo>
                  <a:pt x="2590799" y="1640682"/>
                </a:moveTo>
                <a:lnTo>
                  <a:pt x="3106340" y="1640682"/>
                </a:lnTo>
                <a:lnTo>
                  <a:pt x="3106340" y="1806178"/>
                </a:lnTo>
                <a:lnTo>
                  <a:pt x="2968823" y="1806178"/>
                </a:lnTo>
                <a:lnTo>
                  <a:pt x="2968823" y="2430661"/>
                </a:lnTo>
                <a:lnTo>
                  <a:pt x="2728912" y="2430661"/>
                </a:lnTo>
                <a:lnTo>
                  <a:pt x="2728912" y="1806178"/>
                </a:lnTo>
                <a:lnTo>
                  <a:pt x="2590799" y="1806178"/>
                </a:lnTo>
                <a:close/>
                <a:moveTo>
                  <a:pt x="1182290" y="1640682"/>
                </a:moveTo>
                <a:lnTo>
                  <a:pt x="1480393" y="1640682"/>
                </a:lnTo>
                <a:lnTo>
                  <a:pt x="1557337" y="2077641"/>
                </a:lnTo>
                <a:lnTo>
                  <a:pt x="1627138" y="1640682"/>
                </a:lnTo>
                <a:lnTo>
                  <a:pt x="1929407" y="1640682"/>
                </a:lnTo>
                <a:lnTo>
                  <a:pt x="1929407" y="2430661"/>
                </a:lnTo>
                <a:lnTo>
                  <a:pt x="1723429" y="2430661"/>
                </a:lnTo>
                <a:lnTo>
                  <a:pt x="1723429" y="1885950"/>
                </a:lnTo>
                <a:lnTo>
                  <a:pt x="1623418" y="2430661"/>
                </a:lnTo>
                <a:lnTo>
                  <a:pt x="1491853" y="2430661"/>
                </a:lnTo>
                <a:lnTo>
                  <a:pt x="1388268" y="1885950"/>
                </a:lnTo>
                <a:lnTo>
                  <a:pt x="1388268" y="2430661"/>
                </a:lnTo>
                <a:lnTo>
                  <a:pt x="1182290" y="2430661"/>
                </a:lnTo>
                <a:close/>
                <a:moveTo>
                  <a:pt x="0" y="1640682"/>
                </a:moveTo>
                <a:lnTo>
                  <a:pt x="515541" y="1640682"/>
                </a:lnTo>
                <a:lnTo>
                  <a:pt x="515541" y="1806178"/>
                </a:lnTo>
                <a:lnTo>
                  <a:pt x="378023" y="1806178"/>
                </a:lnTo>
                <a:lnTo>
                  <a:pt x="378023" y="2430661"/>
                </a:lnTo>
                <a:lnTo>
                  <a:pt x="138113" y="2430661"/>
                </a:lnTo>
                <a:lnTo>
                  <a:pt x="138113" y="1806178"/>
                </a:lnTo>
                <a:lnTo>
                  <a:pt x="0" y="1806178"/>
                </a:lnTo>
                <a:close/>
                <a:moveTo>
                  <a:pt x="6269235" y="1631752"/>
                </a:moveTo>
                <a:lnTo>
                  <a:pt x="6269235" y="1877021"/>
                </a:lnTo>
                <a:cubicBezTo>
                  <a:pt x="6276379" y="1877417"/>
                  <a:pt x="6282531" y="1877616"/>
                  <a:pt x="6287690" y="1877616"/>
                </a:cubicBezTo>
                <a:cubicBezTo>
                  <a:pt x="6310709" y="1877616"/>
                  <a:pt x="6326683" y="1871960"/>
                  <a:pt x="6335613" y="1860649"/>
                </a:cubicBezTo>
                <a:cubicBezTo>
                  <a:pt x="6344542" y="1849338"/>
                  <a:pt x="6349007" y="1825824"/>
                  <a:pt x="6349007" y="1790105"/>
                </a:cubicBezTo>
                <a:lnTo>
                  <a:pt x="6349007" y="1710928"/>
                </a:lnTo>
                <a:cubicBezTo>
                  <a:pt x="6349007" y="1677988"/>
                  <a:pt x="6343847" y="1656556"/>
                  <a:pt x="6333529" y="1646635"/>
                </a:cubicBezTo>
                <a:cubicBezTo>
                  <a:pt x="6323211" y="1636713"/>
                  <a:pt x="6301779" y="1631752"/>
                  <a:pt x="6269235" y="1631752"/>
                </a:cubicBezTo>
                <a:close/>
                <a:moveTo>
                  <a:pt x="4935735" y="1631752"/>
                </a:moveTo>
                <a:lnTo>
                  <a:pt x="4935735" y="1846064"/>
                </a:lnTo>
                <a:cubicBezTo>
                  <a:pt x="4946451" y="1845667"/>
                  <a:pt x="4954785" y="1845469"/>
                  <a:pt x="4960739" y="1845469"/>
                </a:cubicBezTo>
                <a:cubicBezTo>
                  <a:pt x="4985345" y="1845469"/>
                  <a:pt x="5001022" y="1839417"/>
                  <a:pt x="5007768" y="1827312"/>
                </a:cubicBezTo>
                <a:cubicBezTo>
                  <a:pt x="5014515" y="1815207"/>
                  <a:pt x="5017889" y="1780580"/>
                  <a:pt x="5017889" y="1723430"/>
                </a:cubicBezTo>
                <a:cubicBezTo>
                  <a:pt x="5017889" y="1693267"/>
                  <a:pt x="5015110" y="1672134"/>
                  <a:pt x="5009554" y="1660029"/>
                </a:cubicBezTo>
                <a:cubicBezTo>
                  <a:pt x="5003998" y="1647924"/>
                  <a:pt x="4996755" y="1640285"/>
                  <a:pt x="4987825" y="1637110"/>
                </a:cubicBezTo>
                <a:cubicBezTo>
                  <a:pt x="4978896" y="1633935"/>
                  <a:pt x="4961532" y="1632149"/>
                  <a:pt x="4935735" y="1631752"/>
                </a:cubicBezTo>
                <a:close/>
                <a:moveTo>
                  <a:pt x="2271712" y="1626394"/>
                </a:moveTo>
                <a:cubicBezTo>
                  <a:pt x="2353071" y="1626394"/>
                  <a:pt x="2414389" y="1640781"/>
                  <a:pt x="2455663" y="1669554"/>
                </a:cubicBezTo>
                <a:cubicBezTo>
                  <a:pt x="2496939" y="1698328"/>
                  <a:pt x="2521743" y="1733649"/>
                  <a:pt x="2530078" y="1775520"/>
                </a:cubicBezTo>
                <a:cubicBezTo>
                  <a:pt x="2538412" y="1817390"/>
                  <a:pt x="2542579" y="1903611"/>
                  <a:pt x="2542579" y="2034183"/>
                </a:cubicBezTo>
                <a:lnTo>
                  <a:pt x="2542579" y="2430661"/>
                </a:lnTo>
                <a:lnTo>
                  <a:pt x="2308622" y="2430661"/>
                </a:lnTo>
                <a:lnTo>
                  <a:pt x="2308622" y="2360265"/>
                </a:lnTo>
                <a:cubicBezTo>
                  <a:pt x="2293937" y="2388493"/>
                  <a:pt x="2274986" y="2409664"/>
                  <a:pt x="2251769" y="2423778"/>
                </a:cubicBezTo>
                <a:cubicBezTo>
                  <a:pt x="2228552" y="2437892"/>
                  <a:pt x="2200870" y="2444949"/>
                  <a:pt x="2168723" y="2444949"/>
                </a:cubicBezTo>
                <a:cubicBezTo>
                  <a:pt x="2126654" y="2444949"/>
                  <a:pt x="2088058" y="2433142"/>
                  <a:pt x="2052935" y="2409527"/>
                </a:cubicBezTo>
                <a:cubicBezTo>
                  <a:pt x="2017812" y="2385913"/>
                  <a:pt x="2000250" y="2334220"/>
                  <a:pt x="2000250" y="2254449"/>
                </a:cubicBezTo>
                <a:lnTo>
                  <a:pt x="2000250" y="2189559"/>
                </a:lnTo>
                <a:cubicBezTo>
                  <a:pt x="2000250" y="2130425"/>
                  <a:pt x="2009576" y="2090142"/>
                  <a:pt x="2028229" y="2068711"/>
                </a:cubicBezTo>
                <a:cubicBezTo>
                  <a:pt x="2046882" y="2047280"/>
                  <a:pt x="2093118" y="2022277"/>
                  <a:pt x="2166937" y="1993702"/>
                </a:cubicBezTo>
                <a:cubicBezTo>
                  <a:pt x="2245915" y="1962746"/>
                  <a:pt x="2288182" y="1941910"/>
                  <a:pt x="2293739" y="1931194"/>
                </a:cubicBezTo>
                <a:cubicBezTo>
                  <a:pt x="2299295" y="1920478"/>
                  <a:pt x="2302073" y="1898650"/>
                  <a:pt x="2302073" y="1865710"/>
                </a:cubicBezTo>
                <a:cubicBezTo>
                  <a:pt x="2302073" y="1824435"/>
                  <a:pt x="2298997" y="1797546"/>
                  <a:pt x="2292846" y="1785045"/>
                </a:cubicBezTo>
                <a:cubicBezTo>
                  <a:pt x="2286694" y="1772543"/>
                  <a:pt x="2276475" y="1766292"/>
                  <a:pt x="2262187" y="1766292"/>
                </a:cubicBezTo>
                <a:cubicBezTo>
                  <a:pt x="2245915" y="1766292"/>
                  <a:pt x="2235795" y="1771551"/>
                  <a:pt x="2231826" y="1782068"/>
                </a:cubicBezTo>
                <a:cubicBezTo>
                  <a:pt x="2227857" y="1792585"/>
                  <a:pt x="2225873" y="1819871"/>
                  <a:pt x="2225873" y="1863924"/>
                </a:cubicBezTo>
                <a:lnTo>
                  <a:pt x="2225873" y="1946672"/>
                </a:lnTo>
                <a:lnTo>
                  <a:pt x="2000250" y="1946672"/>
                </a:lnTo>
                <a:lnTo>
                  <a:pt x="2000250" y="1893689"/>
                </a:lnTo>
                <a:cubicBezTo>
                  <a:pt x="2000250" y="1832570"/>
                  <a:pt x="2007294" y="1785442"/>
                  <a:pt x="2021383" y="1752303"/>
                </a:cubicBezTo>
                <a:cubicBezTo>
                  <a:pt x="2035472" y="1719164"/>
                  <a:pt x="2063750" y="1689894"/>
                  <a:pt x="2106215" y="1664494"/>
                </a:cubicBezTo>
                <a:cubicBezTo>
                  <a:pt x="2148681" y="1639094"/>
                  <a:pt x="2203847" y="1626394"/>
                  <a:pt x="2271712" y="1626394"/>
                </a:cubicBezTo>
                <a:close/>
                <a:moveTo>
                  <a:pt x="822126" y="1626394"/>
                </a:moveTo>
                <a:cubicBezTo>
                  <a:pt x="889595" y="1626394"/>
                  <a:pt x="945257" y="1639193"/>
                  <a:pt x="989111" y="1664792"/>
                </a:cubicBezTo>
                <a:cubicBezTo>
                  <a:pt x="1032966" y="1690390"/>
                  <a:pt x="1063724" y="1724323"/>
                  <a:pt x="1081385" y="1766590"/>
                </a:cubicBezTo>
                <a:cubicBezTo>
                  <a:pt x="1099046" y="1808857"/>
                  <a:pt x="1107877" y="1868289"/>
                  <a:pt x="1107877" y="1944886"/>
                </a:cubicBezTo>
                <a:lnTo>
                  <a:pt x="1107877" y="2049661"/>
                </a:lnTo>
                <a:lnTo>
                  <a:pt x="796528" y="2049661"/>
                </a:lnTo>
                <a:lnTo>
                  <a:pt x="796528" y="2220516"/>
                </a:lnTo>
                <a:cubicBezTo>
                  <a:pt x="796528" y="2256234"/>
                  <a:pt x="799108" y="2279253"/>
                  <a:pt x="804267" y="2289572"/>
                </a:cubicBezTo>
                <a:cubicBezTo>
                  <a:pt x="809426" y="2299891"/>
                  <a:pt x="819348" y="2305050"/>
                  <a:pt x="834033" y="2305050"/>
                </a:cubicBezTo>
                <a:cubicBezTo>
                  <a:pt x="852289" y="2305050"/>
                  <a:pt x="864493" y="2298204"/>
                  <a:pt x="870644" y="2284512"/>
                </a:cubicBezTo>
                <a:cubicBezTo>
                  <a:pt x="876796" y="2270820"/>
                  <a:pt x="879872" y="2244328"/>
                  <a:pt x="879872" y="2205038"/>
                </a:cubicBezTo>
                <a:lnTo>
                  <a:pt x="879872" y="2100858"/>
                </a:lnTo>
                <a:lnTo>
                  <a:pt x="1107877" y="2100858"/>
                </a:lnTo>
                <a:lnTo>
                  <a:pt x="1107877" y="2159199"/>
                </a:lnTo>
                <a:cubicBezTo>
                  <a:pt x="1107877" y="2208014"/>
                  <a:pt x="1104800" y="2245519"/>
                  <a:pt x="1098649" y="2271713"/>
                </a:cubicBezTo>
                <a:cubicBezTo>
                  <a:pt x="1092497" y="2297906"/>
                  <a:pt x="1078111" y="2325886"/>
                  <a:pt x="1055489" y="2355652"/>
                </a:cubicBezTo>
                <a:cubicBezTo>
                  <a:pt x="1032867" y="2385417"/>
                  <a:pt x="1004193" y="2407741"/>
                  <a:pt x="969466" y="2422624"/>
                </a:cubicBezTo>
                <a:cubicBezTo>
                  <a:pt x="934740" y="2437507"/>
                  <a:pt x="891182" y="2444949"/>
                  <a:pt x="838795" y="2444949"/>
                </a:cubicBezTo>
                <a:cubicBezTo>
                  <a:pt x="787995" y="2444949"/>
                  <a:pt x="743148" y="2437607"/>
                  <a:pt x="704255" y="2422922"/>
                </a:cubicBezTo>
                <a:cubicBezTo>
                  <a:pt x="665361" y="2408238"/>
                  <a:pt x="635099" y="2388096"/>
                  <a:pt x="613469" y="2362498"/>
                </a:cubicBezTo>
                <a:cubicBezTo>
                  <a:pt x="591840" y="2336899"/>
                  <a:pt x="576858" y="2308721"/>
                  <a:pt x="568524" y="2277963"/>
                </a:cubicBezTo>
                <a:cubicBezTo>
                  <a:pt x="560189" y="2247206"/>
                  <a:pt x="556022" y="2202458"/>
                  <a:pt x="556022" y="2143721"/>
                </a:cubicBezTo>
                <a:lnTo>
                  <a:pt x="556022" y="1913335"/>
                </a:lnTo>
                <a:cubicBezTo>
                  <a:pt x="556022" y="1844278"/>
                  <a:pt x="565348" y="1789807"/>
                  <a:pt x="584002" y="1749921"/>
                </a:cubicBezTo>
                <a:cubicBezTo>
                  <a:pt x="602654" y="1710035"/>
                  <a:pt x="633214" y="1679476"/>
                  <a:pt x="675679" y="1658243"/>
                </a:cubicBezTo>
                <a:cubicBezTo>
                  <a:pt x="718145" y="1637010"/>
                  <a:pt x="766961" y="1626394"/>
                  <a:pt x="822126" y="1626394"/>
                </a:cubicBezTo>
                <a:close/>
                <a:moveTo>
                  <a:pt x="6018609" y="1466850"/>
                </a:moveTo>
                <a:lnTo>
                  <a:pt x="6271021" y="1466850"/>
                </a:lnTo>
                <a:cubicBezTo>
                  <a:pt x="6339284" y="1466850"/>
                  <a:pt x="6391770" y="1472208"/>
                  <a:pt x="6428481" y="1482924"/>
                </a:cubicBezTo>
                <a:cubicBezTo>
                  <a:pt x="6465193" y="1493639"/>
                  <a:pt x="6492775" y="1509117"/>
                  <a:pt x="6511229" y="1529358"/>
                </a:cubicBezTo>
                <a:cubicBezTo>
                  <a:pt x="6529685" y="1549599"/>
                  <a:pt x="6542186" y="1574106"/>
                  <a:pt x="6548735" y="1602879"/>
                </a:cubicBezTo>
                <a:cubicBezTo>
                  <a:pt x="6555283" y="1631653"/>
                  <a:pt x="6558557" y="1676202"/>
                  <a:pt x="6558557" y="1736527"/>
                </a:cubicBezTo>
                <a:lnTo>
                  <a:pt x="6558557" y="1820466"/>
                </a:lnTo>
                <a:cubicBezTo>
                  <a:pt x="6558557" y="1881981"/>
                  <a:pt x="6552207" y="1926828"/>
                  <a:pt x="6539507" y="1955006"/>
                </a:cubicBezTo>
                <a:cubicBezTo>
                  <a:pt x="6526807" y="1983185"/>
                  <a:pt x="6503491" y="2004814"/>
                  <a:pt x="6469558" y="2019896"/>
                </a:cubicBezTo>
                <a:cubicBezTo>
                  <a:pt x="6435625" y="2034977"/>
                  <a:pt x="6391275" y="2042517"/>
                  <a:pt x="6336505" y="2042517"/>
                </a:cubicBezTo>
                <a:lnTo>
                  <a:pt x="6269235" y="2042517"/>
                </a:lnTo>
                <a:lnTo>
                  <a:pt x="6269235" y="2430661"/>
                </a:lnTo>
                <a:lnTo>
                  <a:pt x="6018609" y="2430661"/>
                </a:lnTo>
                <a:close/>
                <a:moveTo>
                  <a:pt x="4685109" y="1466850"/>
                </a:moveTo>
                <a:lnTo>
                  <a:pt x="4935140" y="1466850"/>
                </a:lnTo>
                <a:cubicBezTo>
                  <a:pt x="5014118" y="1466850"/>
                  <a:pt x="5073947" y="1472997"/>
                  <a:pt x="5114627" y="1485291"/>
                </a:cubicBezTo>
                <a:cubicBezTo>
                  <a:pt x="5155306" y="1497585"/>
                  <a:pt x="5188148" y="1522472"/>
                  <a:pt x="5213151" y="1559952"/>
                </a:cubicBezTo>
                <a:cubicBezTo>
                  <a:pt x="5238154" y="1597431"/>
                  <a:pt x="5250656" y="1657815"/>
                  <a:pt x="5250656" y="1741103"/>
                </a:cubicBezTo>
                <a:cubicBezTo>
                  <a:pt x="5250656" y="1797422"/>
                  <a:pt x="5241825" y="1836687"/>
                  <a:pt x="5224164" y="1858896"/>
                </a:cubicBezTo>
                <a:cubicBezTo>
                  <a:pt x="5206503" y="1881106"/>
                  <a:pt x="5171677" y="1898160"/>
                  <a:pt x="5119687" y="1910060"/>
                </a:cubicBezTo>
                <a:cubicBezTo>
                  <a:pt x="5177631" y="1923163"/>
                  <a:pt x="5216921" y="1944905"/>
                  <a:pt x="5237559" y="1975284"/>
                </a:cubicBezTo>
                <a:cubicBezTo>
                  <a:pt x="5258197" y="2005664"/>
                  <a:pt x="5268515" y="2052225"/>
                  <a:pt x="5268515" y="2114969"/>
                </a:cubicBezTo>
                <a:lnTo>
                  <a:pt x="5268515" y="2204312"/>
                </a:lnTo>
                <a:cubicBezTo>
                  <a:pt x="5268515" y="2269437"/>
                  <a:pt x="5261074" y="2317685"/>
                  <a:pt x="5246191" y="2349057"/>
                </a:cubicBezTo>
                <a:cubicBezTo>
                  <a:pt x="5231308" y="2380429"/>
                  <a:pt x="5207595" y="2401872"/>
                  <a:pt x="5175051" y="2413388"/>
                </a:cubicBezTo>
                <a:cubicBezTo>
                  <a:pt x="5142507" y="2424903"/>
                  <a:pt x="5075832" y="2430661"/>
                  <a:pt x="4975026" y="2430661"/>
                </a:cubicBezTo>
                <a:lnTo>
                  <a:pt x="4685109" y="2430661"/>
                </a:lnTo>
                <a:close/>
                <a:moveTo>
                  <a:pt x="5361384" y="1466255"/>
                </a:moveTo>
                <a:lnTo>
                  <a:pt x="5612605" y="1466255"/>
                </a:lnTo>
                <a:lnTo>
                  <a:pt x="5613796" y="1873449"/>
                </a:lnTo>
                <a:cubicBezTo>
                  <a:pt x="5661024" y="1872258"/>
                  <a:pt x="5685432" y="1846064"/>
                  <a:pt x="5687019" y="1794867"/>
                </a:cubicBezTo>
                <a:lnTo>
                  <a:pt x="5691782" y="1606749"/>
                </a:lnTo>
                <a:cubicBezTo>
                  <a:pt x="5693370" y="1537296"/>
                  <a:pt x="5706863" y="1490464"/>
                  <a:pt x="5732263" y="1466255"/>
                </a:cubicBezTo>
                <a:lnTo>
                  <a:pt x="5963840" y="1466255"/>
                </a:lnTo>
                <a:cubicBezTo>
                  <a:pt x="5941218" y="1489671"/>
                  <a:pt x="5930105" y="1538089"/>
                  <a:pt x="5930503" y="1611511"/>
                </a:cubicBezTo>
                <a:lnTo>
                  <a:pt x="5931693" y="1777008"/>
                </a:lnTo>
                <a:cubicBezTo>
                  <a:pt x="5932487" y="1877021"/>
                  <a:pt x="5876131" y="1933972"/>
                  <a:pt x="5762625" y="1947863"/>
                </a:cubicBezTo>
                <a:cubicBezTo>
                  <a:pt x="5876131" y="1961753"/>
                  <a:pt x="5932487" y="2019499"/>
                  <a:pt x="5931693" y="2121099"/>
                </a:cubicBezTo>
                <a:lnTo>
                  <a:pt x="5930503" y="2274689"/>
                </a:lnTo>
                <a:cubicBezTo>
                  <a:pt x="5930105" y="2347714"/>
                  <a:pt x="5941218" y="2399705"/>
                  <a:pt x="5963840" y="2430661"/>
                </a:cubicBezTo>
                <a:lnTo>
                  <a:pt x="5732263" y="2430661"/>
                </a:lnTo>
                <a:cubicBezTo>
                  <a:pt x="5705276" y="2406452"/>
                  <a:pt x="5691782" y="2359621"/>
                  <a:pt x="5691782" y="2290167"/>
                </a:cubicBezTo>
                <a:lnTo>
                  <a:pt x="5691782" y="2102049"/>
                </a:lnTo>
                <a:cubicBezTo>
                  <a:pt x="5691782" y="2078236"/>
                  <a:pt x="5684539" y="2059087"/>
                  <a:pt x="5670053" y="2044601"/>
                </a:cubicBezTo>
                <a:cubicBezTo>
                  <a:pt x="5655567" y="2030115"/>
                  <a:pt x="5636815" y="2022674"/>
                  <a:pt x="5613796" y="2022277"/>
                </a:cubicBezTo>
                <a:lnTo>
                  <a:pt x="5612605" y="2430661"/>
                </a:lnTo>
                <a:lnTo>
                  <a:pt x="5361384" y="2430661"/>
                </a:lnTo>
                <a:close/>
                <a:moveTo>
                  <a:pt x="2949774" y="588169"/>
                </a:moveTo>
                <a:cubicBezTo>
                  <a:pt x="2911276" y="616347"/>
                  <a:pt x="2888952" y="639961"/>
                  <a:pt x="2882800" y="659011"/>
                </a:cubicBezTo>
                <a:cubicBezTo>
                  <a:pt x="2876649" y="678061"/>
                  <a:pt x="2873573" y="705446"/>
                  <a:pt x="2873573" y="741164"/>
                </a:cubicBezTo>
                <a:cubicBezTo>
                  <a:pt x="2873573" y="782043"/>
                  <a:pt x="2876252" y="808435"/>
                  <a:pt x="2881610" y="820341"/>
                </a:cubicBezTo>
                <a:cubicBezTo>
                  <a:pt x="2886967" y="832247"/>
                  <a:pt x="2897584" y="838200"/>
                  <a:pt x="2913459" y="838200"/>
                </a:cubicBezTo>
                <a:cubicBezTo>
                  <a:pt x="2928540" y="838200"/>
                  <a:pt x="2938363" y="833537"/>
                  <a:pt x="2942927" y="824211"/>
                </a:cubicBezTo>
                <a:cubicBezTo>
                  <a:pt x="2947491" y="814884"/>
                  <a:pt x="2949774" y="790377"/>
                  <a:pt x="2949774" y="750689"/>
                </a:cubicBezTo>
                <a:close/>
                <a:moveTo>
                  <a:pt x="1661219" y="214908"/>
                </a:moveTo>
                <a:cubicBezTo>
                  <a:pt x="1635689" y="399461"/>
                  <a:pt x="1619656" y="534399"/>
                  <a:pt x="1613120" y="619721"/>
                </a:cubicBezTo>
                <a:lnTo>
                  <a:pt x="1699393" y="619721"/>
                </a:lnTo>
                <a:cubicBezTo>
                  <a:pt x="1686712" y="510555"/>
                  <a:pt x="1673987" y="375618"/>
                  <a:pt x="1661219" y="214908"/>
                </a:cubicBezTo>
                <a:close/>
                <a:moveTo>
                  <a:pt x="4906565" y="173831"/>
                </a:moveTo>
                <a:cubicBezTo>
                  <a:pt x="4997847" y="173831"/>
                  <a:pt x="5065514" y="190699"/>
                  <a:pt x="5109567" y="224433"/>
                </a:cubicBezTo>
                <a:cubicBezTo>
                  <a:pt x="5153620" y="258168"/>
                  <a:pt x="5175646" y="310357"/>
                  <a:pt x="5175646" y="381000"/>
                </a:cubicBezTo>
                <a:cubicBezTo>
                  <a:pt x="5175646" y="428625"/>
                  <a:pt x="5168503" y="464046"/>
                  <a:pt x="5154215" y="487264"/>
                </a:cubicBezTo>
                <a:cubicBezTo>
                  <a:pt x="5139928" y="510481"/>
                  <a:pt x="5113734" y="528241"/>
                  <a:pt x="5075634" y="540544"/>
                </a:cubicBezTo>
                <a:cubicBezTo>
                  <a:pt x="5113337" y="552450"/>
                  <a:pt x="5141118" y="569913"/>
                  <a:pt x="5158978" y="592931"/>
                </a:cubicBezTo>
                <a:cubicBezTo>
                  <a:pt x="5176837" y="615950"/>
                  <a:pt x="5185767" y="651867"/>
                  <a:pt x="5185767" y="700683"/>
                </a:cubicBezTo>
                <a:cubicBezTo>
                  <a:pt x="5185767" y="754658"/>
                  <a:pt x="5181798" y="793850"/>
                  <a:pt x="5173860" y="818257"/>
                </a:cubicBezTo>
                <a:cubicBezTo>
                  <a:pt x="5165923" y="842665"/>
                  <a:pt x="5150544" y="867470"/>
                  <a:pt x="5127724" y="892671"/>
                </a:cubicBezTo>
                <a:cubicBezTo>
                  <a:pt x="5104904" y="917873"/>
                  <a:pt x="5073650" y="936030"/>
                  <a:pt x="5033962" y="947142"/>
                </a:cubicBezTo>
                <a:cubicBezTo>
                  <a:pt x="4994275" y="958255"/>
                  <a:pt x="4950222" y="963811"/>
                  <a:pt x="4901803" y="963811"/>
                </a:cubicBezTo>
                <a:cubicBezTo>
                  <a:pt x="4805362" y="963811"/>
                  <a:pt x="4737893" y="944960"/>
                  <a:pt x="4699396" y="907257"/>
                </a:cubicBezTo>
                <a:cubicBezTo>
                  <a:pt x="4660900" y="869554"/>
                  <a:pt x="4641651" y="801092"/>
                  <a:pt x="4641651" y="701874"/>
                </a:cubicBezTo>
                <a:lnTo>
                  <a:pt x="4641651" y="644128"/>
                </a:lnTo>
                <a:lnTo>
                  <a:pt x="4869656" y="644128"/>
                </a:lnTo>
                <a:lnTo>
                  <a:pt x="4869656" y="755452"/>
                </a:lnTo>
                <a:cubicBezTo>
                  <a:pt x="4869656" y="795139"/>
                  <a:pt x="4883547" y="814983"/>
                  <a:pt x="4911328" y="814983"/>
                </a:cubicBezTo>
                <a:cubicBezTo>
                  <a:pt x="4926012" y="814983"/>
                  <a:pt x="4937224" y="809328"/>
                  <a:pt x="4944963" y="798017"/>
                </a:cubicBezTo>
                <a:cubicBezTo>
                  <a:pt x="4952702" y="786706"/>
                  <a:pt x="4956571" y="757039"/>
                  <a:pt x="4956571" y="709017"/>
                </a:cubicBezTo>
                <a:lnTo>
                  <a:pt x="4956571" y="659011"/>
                </a:lnTo>
                <a:cubicBezTo>
                  <a:pt x="4956571" y="635993"/>
                  <a:pt x="4948832" y="620117"/>
                  <a:pt x="4933354" y="611386"/>
                </a:cubicBezTo>
                <a:cubicBezTo>
                  <a:pt x="4917876" y="602655"/>
                  <a:pt x="4885729" y="598289"/>
                  <a:pt x="4836914" y="598289"/>
                </a:cubicBezTo>
                <a:lnTo>
                  <a:pt x="4836914" y="485775"/>
                </a:lnTo>
                <a:lnTo>
                  <a:pt x="4855368" y="485775"/>
                </a:lnTo>
                <a:cubicBezTo>
                  <a:pt x="4889103" y="485775"/>
                  <a:pt x="4911129" y="484982"/>
                  <a:pt x="4921448" y="483394"/>
                </a:cubicBezTo>
                <a:cubicBezTo>
                  <a:pt x="4931767" y="481806"/>
                  <a:pt x="4940200" y="476151"/>
                  <a:pt x="4946749" y="466428"/>
                </a:cubicBezTo>
                <a:cubicBezTo>
                  <a:pt x="4953297" y="456704"/>
                  <a:pt x="4956571" y="440333"/>
                  <a:pt x="4956571" y="417314"/>
                </a:cubicBezTo>
                <a:lnTo>
                  <a:pt x="4956571" y="400646"/>
                </a:lnTo>
                <a:cubicBezTo>
                  <a:pt x="4956571" y="366911"/>
                  <a:pt x="4952901" y="345480"/>
                  <a:pt x="4945558" y="336352"/>
                </a:cubicBezTo>
                <a:cubicBezTo>
                  <a:pt x="4938216" y="327224"/>
                  <a:pt x="4927600" y="322660"/>
                  <a:pt x="4913709" y="322660"/>
                </a:cubicBezTo>
                <a:cubicBezTo>
                  <a:pt x="4884340" y="322660"/>
                  <a:pt x="4869656" y="340122"/>
                  <a:pt x="4869656" y="375047"/>
                </a:cubicBezTo>
                <a:lnTo>
                  <a:pt x="4869656" y="439341"/>
                </a:lnTo>
                <a:lnTo>
                  <a:pt x="4641651" y="439341"/>
                </a:lnTo>
                <a:lnTo>
                  <a:pt x="4641651" y="404218"/>
                </a:lnTo>
                <a:cubicBezTo>
                  <a:pt x="4641651" y="320874"/>
                  <a:pt x="4661991" y="261640"/>
                  <a:pt x="4702671" y="226517"/>
                </a:cubicBezTo>
                <a:cubicBezTo>
                  <a:pt x="4743351" y="191393"/>
                  <a:pt x="4811315" y="173831"/>
                  <a:pt x="4906565" y="173831"/>
                </a:cubicBezTo>
                <a:close/>
                <a:moveTo>
                  <a:pt x="3963590" y="173831"/>
                </a:moveTo>
                <a:lnTo>
                  <a:pt x="4173140" y="173831"/>
                </a:lnTo>
                <a:lnTo>
                  <a:pt x="4173140" y="597099"/>
                </a:lnTo>
                <a:lnTo>
                  <a:pt x="4337446" y="173831"/>
                </a:lnTo>
                <a:lnTo>
                  <a:pt x="4559498" y="173831"/>
                </a:lnTo>
                <a:lnTo>
                  <a:pt x="4559498" y="963811"/>
                </a:lnTo>
                <a:lnTo>
                  <a:pt x="4349948" y="963811"/>
                </a:lnTo>
                <a:lnTo>
                  <a:pt x="4349948" y="536972"/>
                </a:lnTo>
                <a:lnTo>
                  <a:pt x="4182665" y="963811"/>
                </a:lnTo>
                <a:lnTo>
                  <a:pt x="3963590" y="963811"/>
                </a:lnTo>
                <a:close/>
                <a:moveTo>
                  <a:pt x="3318867" y="173831"/>
                </a:moveTo>
                <a:lnTo>
                  <a:pt x="3882032" y="173831"/>
                </a:lnTo>
                <a:lnTo>
                  <a:pt x="3882032" y="963811"/>
                </a:lnTo>
                <a:lnTo>
                  <a:pt x="3643312" y="963811"/>
                </a:lnTo>
                <a:lnTo>
                  <a:pt x="3643312" y="339328"/>
                </a:lnTo>
                <a:lnTo>
                  <a:pt x="3558182" y="339328"/>
                </a:lnTo>
                <a:lnTo>
                  <a:pt x="3558182" y="738188"/>
                </a:lnTo>
                <a:cubicBezTo>
                  <a:pt x="3558182" y="810816"/>
                  <a:pt x="3549848" y="862707"/>
                  <a:pt x="3533179" y="893862"/>
                </a:cubicBezTo>
                <a:cubicBezTo>
                  <a:pt x="3516510" y="925017"/>
                  <a:pt x="3490217" y="944464"/>
                  <a:pt x="3454300" y="952203"/>
                </a:cubicBezTo>
                <a:cubicBezTo>
                  <a:pt x="3418383" y="959942"/>
                  <a:pt x="3359546" y="963811"/>
                  <a:pt x="3277790" y="963811"/>
                </a:cubicBezTo>
                <a:lnTo>
                  <a:pt x="3238499" y="963811"/>
                </a:lnTo>
                <a:lnTo>
                  <a:pt x="3238499" y="834628"/>
                </a:lnTo>
                <a:cubicBezTo>
                  <a:pt x="3269059" y="834232"/>
                  <a:pt x="3290093" y="830362"/>
                  <a:pt x="3301603" y="823020"/>
                </a:cubicBezTo>
                <a:cubicBezTo>
                  <a:pt x="3313112" y="815678"/>
                  <a:pt x="3318867" y="789782"/>
                  <a:pt x="3318867" y="745332"/>
                </a:cubicBezTo>
                <a:close/>
                <a:moveTo>
                  <a:pt x="2010965" y="173831"/>
                </a:moveTo>
                <a:lnTo>
                  <a:pt x="2249686" y="173831"/>
                </a:lnTo>
                <a:lnTo>
                  <a:pt x="2249686" y="457796"/>
                </a:lnTo>
                <a:lnTo>
                  <a:pt x="2336006" y="457796"/>
                </a:lnTo>
                <a:lnTo>
                  <a:pt x="2336006" y="173831"/>
                </a:lnTo>
                <a:lnTo>
                  <a:pt x="2575321" y="173831"/>
                </a:lnTo>
                <a:lnTo>
                  <a:pt x="2575321" y="963811"/>
                </a:lnTo>
                <a:lnTo>
                  <a:pt x="2336006" y="963811"/>
                </a:lnTo>
                <a:lnTo>
                  <a:pt x="2336006" y="672703"/>
                </a:lnTo>
                <a:lnTo>
                  <a:pt x="2249686" y="672703"/>
                </a:lnTo>
                <a:lnTo>
                  <a:pt x="2249686" y="963811"/>
                </a:lnTo>
                <a:lnTo>
                  <a:pt x="2010965" y="963811"/>
                </a:lnTo>
                <a:close/>
                <a:moveTo>
                  <a:pt x="2919412" y="159544"/>
                </a:moveTo>
                <a:cubicBezTo>
                  <a:pt x="3000771" y="159544"/>
                  <a:pt x="3062089" y="173931"/>
                  <a:pt x="3103364" y="202704"/>
                </a:cubicBezTo>
                <a:cubicBezTo>
                  <a:pt x="3144639" y="231478"/>
                  <a:pt x="3169443" y="266799"/>
                  <a:pt x="3177778" y="308670"/>
                </a:cubicBezTo>
                <a:cubicBezTo>
                  <a:pt x="3186112" y="350540"/>
                  <a:pt x="3190279" y="436761"/>
                  <a:pt x="3190279" y="567333"/>
                </a:cubicBezTo>
                <a:lnTo>
                  <a:pt x="3190279" y="963811"/>
                </a:lnTo>
                <a:lnTo>
                  <a:pt x="2956321" y="963811"/>
                </a:lnTo>
                <a:lnTo>
                  <a:pt x="2956321" y="893416"/>
                </a:lnTo>
                <a:cubicBezTo>
                  <a:pt x="2941637" y="921643"/>
                  <a:pt x="2922687" y="942814"/>
                  <a:pt x="2899469" y="956928"/>
                </a:cubicBezTo>
                <a:cubicBezTo>
                  <a:pt x="2876252" y="971042"/>
                  <a:pt x="2848570" y="978099"/>
                  <a:pt x="2816423" y="978099"/>
                </a:cubicBezTo>
                <a:cubicBezTo>
                  <a:pt x="2774354" y="978099"/>
                  <a:pt x="2735758" y="966292"/>
                  <a:pt x="2700635" y="942678"/>
                </a:cubicBezTo>
                <a:cubicBezTo>
                  <a:pt x="2665511" y="919064"/>
                  <a:pt x="2647949" y="867371"/>
                  <a:pt x="2647949" y="787599"/>
                </a:cubicBezTo>
                <a:lnTo>
                  <a:pt x="2647949" y="722710"/>
                </a:lnTo>
                <a:cubicBezTo>
                  <a:pt x="2647949" y="663575"/>
                  <a:pt x="2657276" y="623292"/>
                  <a:pt x="2675929" y="601861"/>
                </a:cubicBezTo>
                <a:cubicBezTo>
                  <a:pt x="2694583" y="580430"/>
                  <a:pt x="2740818" y="555427"/>
                  <a:pt x="2814638" y="526852"/>
                </a:cubicBezTo>
                <a:cubicBezTo>
                  <a:pt x="2893615" y="495896"/>
                  <a:pt x="2935882" y="475060"/>
                  <a:pt x="2941438" y="464344"/>
                </a:cubicBezTo>
                <a:cubicBezTo>
                  <a:pt x="2946996" y="453628"/>
                  <a:pt x="2949774" y="431800"/>
                  <a:pt x="2949774" y="398860"/>
                </a:cubicBezTo>
                <a:cubicBezTo>
                  <a:pt x="2949774" y="357585"/>
                  <a:pt x="2946697" y="330696"/>
                  <a:pt x="2940546" y="318195"/>
                </a:cubicBezTo>
                <a:cubicBezTo>
                  <a:pt x="2934394" y="305693"/>
                  <a:pt x="2924174" y="299442"/>
                  <a:pt x="2909888" y="299442"/>
                </a:cubicBezTo>
                <a:cubicBezTo>
                  <a:pt x="2893615" y="299442"/>
                  <a:pt x="2883495" y="304701"/>
                  <a:pt x="2879526" y="315218"/>
                </a:cubicBezTo>
                <a:cubicBezTo>
                  <a:pt x="2875557" y="325735"/>
                  <a:pt x="2873573" y="353021"/>
                  <a:pt x="2873573" y="397074"/>
                </a:cubicBezTo>
                <a:lnTo>
                  <a:pt x="2873573" y="479822"/>
                </a:lnTo>
                <a:lnTo>
                  <a:pt x="2647949" y="479822"/>
                </a:lnTo>
                <a:lnTo>
                  <a:pt x="2647949" y="426839"/>
                </a:lnTo>
                <a:cubicBezTo>
                  <a:pt x="2647949" y="365721"/>
                  <a:pt x="2654994" y="318592"/>
                  <a:pt x="2669083" y="285453"/>
                </a:cubicBezTo>
                <a:cubicBezTo>
                  <a:pt x="2683172" y="252314"/>
                  <a:pt x="2711450" y="223044"/>
                  <a:pt x="2753915" y="197644"/>
                </a:cubicBezTo>
                <a:cubicBezTo>
                  <a:pt x="2796381" y="172244"/>
                  <a:pt x="2851546" y="159544"/>
                  <a:pt x="2919412" y="159544"/>
                </a:cubicBezTo>
                <a:close/>
                <a:moveTo>
                  <a:pt x="1469975" y="0"/>
                </a:moveTo>
                <a:lnTo>
                  <a:pt x="1832223" y="0"/>
                </a:lnTo>
                <a:lnTo>
                  <a:pt x="1975544" y="963811"/>
                </a:lnTo>
                <a:lnTo>
                  <a:pt x="1719411" y="963811"/>
                </a:lnTo>
                <a:lnTo>
                  <a:pt x="1705961" y="790575"/>
                </a:lnTo>
                <a:lnTo>
                  <a:pt x="1616310" y="790575"/>
                </a:lnTo>
                <a:lnTo>
                  <a:pt x="1601241" y="963811"/>
                </a:lnTo>
                <a:lnTo>
                  <a:pt x="1342132" y="9638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3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Segoe Print" panose="02000600000000000000" pitchFamily="2" charset="0"/>
              </a:rPr>
              <a:t>Сравним 4 темы выпускных квалификационных работ по количеству </a:t>
            </a:r>
            <a:r>
              <a:rPr lang="en-US" sz="2400" b="1" dirty="0">
                <a:latin typeface="Segoe Print" panose="02000600000000000000" pitchFamily="2" charset="0"/>
              </a:rPr>
              <a:t>=&gt;</a:t>
            </a:r>
            <a:r>
              <a:rPr lang="ru-RU" sz="2400" b="1" dirty="0">
                <a:latin typeface="Segoe Print" panose="02000600000000000000" pitchFamily="2" charset="0"/>
              </a:rPr>
              <a:t> увидим самую актуальную на 2024</a:t>
            </a:r>
            <a:r>
              <a:rPr lang="en-US" sz="2400" b="1" dirty="0">
                <a:latin typeface="Segoe Print" panose="02000600000000000000" pitchFamily="2" charset="0"/>
              </a:rPr>
              <a:t> </a:t>
            </a:r>
            <a:r>
              <a:rPr lang="ru-RU" sz="2400" b="1" dirty="0">
                <a:latin typeface="Segoe Print" panose="02000600000000000000" pitchFamily="2" charset="0"/>
              </a:rPr>
              <a:t>год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диаграмм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2629950-2712-4AAB-BE08-1DC5321D4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27" y="1895527"/>
            <a:ext cx="6071185" cy="455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6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Segoe Print" panose="02000600000000000000" pitchFamily="2" charset="0"/>
              </a:rPr>
              <a:t>Копаемся в кафедре информационных систем (часть 1)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C184F8A1-EA70-4E72-8D99-9DE45011A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44" y="1844036"/>
            <a:ext cx="6207312" cy="46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2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Segoe Print" panose="02000600000000000000" pitchFamily="2" charset="0"/>
              </a:rPr>
              <a:t>Копаемся в кафедре информационных систем (часть </a:t>
            </a:r>
            <a:r>
              <a:rPr lang="en-US" sz="2400" b="1" dirty="0">
                <a:latin typeface="Segoe Print" panose="02000600000000000000" pitchFamily="2" charset="0"/>
              </a:rPr>
              <a:t>2</a:t>
            </a:r>
            <a:r>
              <a:rPr lang="ru-RU" sz="2400" b="1" dirty="0">
                <a:latin typeface="Segoe Print" panose="02000600000000000000" pitchFamily="2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2AC2924-8279-4703-8A35-23AB26632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1897824"/>
            <a:ext cx="6270171" cy="47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Segoe Print" panose="02000600000000000000" pitchFamily="2" charset="0"/>
              </a:rPr>
              <a:t>посмотрим, как зависят темы выпускных квалификационных работ от фамилий студентов, их пишущих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диаграмма, линия, График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33CBDC48-9C5D-47E4-B8C9-D5E3F48D4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54" y="1949438"/>
            <a:ext cx="9170892" cy="45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Mistral" panose="03090702030407020403" pitchFamily="66" charset="0"/>
              </a:rPr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1F13D-FCC8-4F95-8F2C-FC27311F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877098"/>
            <a:ext cx="65989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Год выпуска (</a:t>
            </a: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Graduation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2400" b="1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Тема ВКР на русском языке (</a:t>
            </a:r>
            <a:r>
              <a:rPr lang="en-US" sz="2400" b="1" dirty="0" err="1">
                <a:ea typeface="Calibri Light" panose="020F0302020204030204" pitchFamily="34" charset="0"/>
                <a:cs typeface="Calibri Light" panose="020F0302020204030204" pitchFamily="34" charset="0"/>
              </a:rPr>
              <a:t>Title_ru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2400" b="1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Тема ВКР на английском языке (</a:t>
            </a:r>
            <a:r>
              <a:rPr lang="en-US" sz="2400" b="1" dirty="0" err="1">
                <a:ea typeface="Calibri Light" panose="020F0302020204030204" pitchFamily="34" charset="0"/>
                <a:cs typeface="Calibri Light" panose="020F0302020204030204" pitchFamily="34" charset="0"/>
              </a:rPr>
              <a:t>Title_en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2400" b="1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ФИО студента (</a:t>
            </a: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Student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2400" b="1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Курс (</a:t>
            </a: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Year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2400" b="1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Уровень обучения (</a:t>
            </a: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Level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2400" b="1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Факультет (</a:t>
            </a: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Faculty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2400" b="1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Специальность (</a:t>
            </a:r>
            <a:r>
              <a:rPr lang="en-US" sz="2400" b="1" dirty="0" err="1">
                <a:ea typeface="Calibri Light" panose="020F0302020204030204" pitchFamily="34" charset="0"/>
                <a:cs typeface="Calibri Light" panose="020F0302020204030204" pitchFamily="34" charset="0"/>
              </a:rPr>
              <a:t>Speciality</a:t>
            </a:r>
            <a:r>
              <a:rPr lang="ru-RU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3279AB3-C273-44A5-B67A-8A8610A8BCF2}"/>
              </a:ext>
            </a:extLst>
          </p:cNvPr>
          <p:cNvSpPr txBox="1">
            <a:spLocks/>
          </p:cNvSpPr>
          <p:nvPr/>
        </p:nvSpPr>
        <p:spPr>
          <a:xfrm>
            <a:off x="6256020" y="2055813"/>
            <a:ext cx="5339080" cy="324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ru-RU" sz="2400" b="1" dirty="0"/>
              <a:t>Образовательная программа (</a:t>
            </a:r>
            <a:r>
              <a:rPr lang="en-US" sz="2400" b="1" dirty="0"/>
              <a:t>OP</a:t>
            </a:r>
            <a:r>
              <a:rPr lang="ru-RU" sz="2400" b="1" dirty="0"/>
              <a:t>)</a:t>
            </a:r>
            <a:endParaRPr lang="en-US" sz="2400" b="1" dirty="0"/>
          </a:p>
          <a:p>
            <a:pPr>
              <a:buFontTx/>
              <a:buChar char="-"/>
            </a:pPr>
            <a:r>
              <a:rPr lang="ru-RU" sz="2400" b="1" dirty="0"/>
              <a:t>Название ОП (</a:t>
            </a:r>
            <a:r>
              <a:rPr lang="en-US" sz="2400" b="1" dirty="0" err="1"/>
              <a:t>OP_title</a:t>
            </a:r>
            <a:r>
              <a:rPr lang="ru-RU" sz="2400" b="1" dirty="0"/>
              <a:t>)</a:t>
            </a:r>
            <a:endParaRPr lang="en-US" sz="2400" b="1" dirty="0"/>
          </a:p>
          <a:p>
            <a:pPr>
              <a:buFontTx/>
              <a:buChar char="-"/>
            </a:pPr>
            <a:r>
              <a:rPr lang="ru-RU" sz="2400" b="1" dirty="0"/>
              <a:t>Научный руководитель (</a:t>
            </a:r>
            <a:r>
              <a:rPr lang="en-US" sz="2400" b="1" dirty="0"/>
              <a:t>Advisor</a:t>
            </a:r>
            <a:r>
              <a:rPr lang="ru-RU" sz="2400" b="1" dirty="0"/>
              <a:t>)</a:t>
            </a:r>
            <a:endParaRPr lang="en-US" sz="2400" b="1" dirty="0"/>
          </a:p>
          <a:p>
            <a:pPr>
              <a:buFontTx/>
              <a:buChar char="-"/>
            </a:pPr>
            <a:r>
              <a:rPr lang="ru-RU" sz="2400" b="1" dirty="0"/>
              <a:t>Позиция (</a:t>
            </a:r>
            <a:r>
              <a:rPr lang="en-US" sz="2400" b="1" dirty="0"/>
              <a:t>Position</a:t>
            </a:r>
            <a:r>
              <a:rPr lang="ru-RU" sz="2400" b="1" dirty="0"/>
              <a:t>)</a:t>
            </a:r>
            <a:endParaRPr lang="en-US" sz="2400" b="1" dirty="0"/>
          </a:p>
          <a:p>
            <a:pPr>
              <a:buFontTx/>
              <a:buChar char="-"/>
            </a:pPr>
            <a:r>
              <a:rPr lang="ru-RU" sz="2400" b="1" dirty="0"/>
              <a:t>Степень (</a:t>
            </a:r>
            <a:r>
              <a:rPr lang="en-US" sz="2400" b="1" dirty="0"/>
              <a:t>Degree</a:t>
            </a:r>
            <a:r>
              <a:rPr lang="ru-RU" sz="2400" b="1" dirty="0"/>
              <a:t>)</a:t>
            </a:r>
            <a:endParaRPr lang="en-US" sz="2400" b="1" dirty="0"/>
          </a:p>
          <a:p>
            <a:pPr>
              <a:buFontTx/>
              <a:buChar char="-"/>
            </a:pPr>
            <a:r>
              <a:rPr lang="ru-RU" sz="2400" b="1" dirty="0"/>
              <a:t>Кафедра (</a:t>
            </a:r>
            <a:r>
              <a:rPr lang="en-US" sz="2400" b="1" dirty="0"/>
              <a:t>Department</a:t>
            </a:r>
            <a:r>
              <a:rPr lang="ru-RU" sz="2400" b="1" dirty="0"/>
              <a:t>)</a:t>
            </a:r>
            <a:endParaRPr lang="en-US" sz="2400" b="1" dirty="0"/>
          </a:p>
          <a:p>
            <a:pPr>
              <a:buFontTx/>
              <a:buChar char="-"/>
            </a:pPr>
            <a:r>
              <a:rPr lang="ru-RU" sz="2400" b="1" dirty="0"/>
              <a:t>Факультет кафедры (</a:t>
            </a:r>
            <a:r>
              <a:rPr lang="en-US" sz="2400" b="1" dirty="0" err="1"/>
              <a:t>DepFaculty</a:t>
            </a:r>
            <a:r>
              <a:rPr lang="ru-RU" sz="2400" b="1" dirty="0"/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4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Mistral" panose="03090702030407020403" pitchFamily="66" charset="0"/>
              </a:rPr>
              <a:t>Что анализируем?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1BEAD8-4223-4A1E-93B1-E1BF426F78B1}"/>
              </a:ext>
            </a:extLst>
          </p:cNvPr>
          <p:cNvSpPr txBox="1"/>
          <p:nvPr/>
        </p:nvSpPr>
        <p:spPr>
          <a:xfrm>
            <a:off x="1488141" y="2055813"/>
            <a:ext cx="92157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Проследим изменение количества выпускных квалификационных работ с течением лет (2017-2024)</a:t>
            </a:r>
          </a:p>
          <a:p>
            <a:endParaRPr lang="ru-RU" sz="2400" b="1" dirty="0"/>
          </a:p>
          <a:p>
            <a:r>
              <a:rPr lang="ru-RU" sz="2400" b="1" dirty="0"/>
              <a:t>Выясним, какое количество выпускных квалификационных работ писалось на каждом факультете в период с 2017 по 2024</a:t>
            </a:r>
          </a:p>
          <a:p>
            <a:endParaRPr lang="ru-RU" sz="2400" b="1" dirty="0"/>
          </a:p>
          <a:p>
            <a:r>
              <a:rPr lang="ru-RU" sz="2400" b="1" dirty="0"/>
              <a:t>Узнаем самые популярные первые буквы фамилий студентов, писавших выпускные квалификационные работы</a:t>
            </a:r>
          </a:p>
          <a:p>
            <a:endParaRPr lang="ru-RU" sz="2400" b="1" dirty="0"/>
          </a:p>
          <a:p>
            <a:r>
              <a:rPr lang="ru-RU" sz="2400" b="1" dirty="0"/>
              <a:t>Посмотрим обидную статистику по именам и чуть менее обидную статистику по именам</a:t>
            </a:r>
          </a:p>
        </p:txBody>
      </p:sp>
    </p:spTree>
    <p:extLst>
      <p:ext uri="{BB962C8B-B14F-4D97-AF65-F5344CB8AC3E}">
        <p14:creationId xmlns:p14="http://schemas.microsoft.com/office/powerpoint/2010/main" val="337640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Mistral" panose="03090702030407020403" pitchFamily="66" charset="0"/>
              </a:rPr>
              <a:t>Что анализируем?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1BEAD8-4223-4A1E-93B1-E1BF426F78B1}"/>
              </a:ext>
            </a:extLst>
          </p:cNvPr>
          <p:cNvSpPr txBox="1"/>
          <p:nvPr/>
        </p:nvSpPr>
        <p:spPr>
          <a:xfrm>
            <a:off x="1488141" y="2055813"/>
            <a:ext cx="9215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Как с годами менялось количество выпускных квалификационных работ на тему </a:t>
            </a:r>
            <a:r>
              <a:rPr lang="en-US" sz="2400" b="1" dirty="0"/>
              <a:t>machine learning</a:t>
            </a:r>
            <a:endParaRPr lang="ru-RU" sz="2400" b="1" dirty="0"/>
          </a:p>
          <a:p>
            <a:endParaRPr lang="ru-RU" sz="2400" b="1" dirty="0"/>
          </a:p>
          <a:p>
            <a:r>
              <a:rPr lang="ru-RU" sz="2400" b="1" dirty="0"/>
              <a:t>Сравним 4 темы выпускных квалификационных работ по количеству </a:t>
            </a:r>
            <a:r>
              <a:rPr lang="en-US" sz="2400" b="1" dirty="0"/>
              <a:t>=&gt;</a:t>
            </a:r>
            <a:r>
              <a:rPr lang="ru-RU" sz="2400" b="1" dirty="0"/>
              <a:t> увидим самую актуальную на 2024</a:t>
            </a:r>
            <a:r>
              <a:rPr lang="en-US" sz="2400" b="1" dirty="0"/>
              <a:t> </a:t>
            </a:r>
            <a:r>
              <a:rPr lang="ru-RU" sz="2400" b="1" dirty="0"/>
              <a:t>год</a:t>
            </a:r>
            <a:endParaRPr lang="en-US" sz="2400" b="1" dirty="0"/>
          </a:p>
          <a:p>
            <a:endParaRPr lang="ru-RU" sz="2400" b="1" dirty="0"/>
          </a:p>
          <a:p>
            <a:r>
              <a:rPr lang="ru-RU" sz="2400" b="1" dirty="0"/>
              <a:t>Дважды покопаемся в кафедре информационных систем</a:t>
            </a:r>
          </a:p>
          <a:p>
            <a:endParaRPr lang="ru-RU" sz="2400" b="1" dirty="0"/>
          </a:p>
          <a:p>
            <a:r>
              <a:rPr lang="ru-RU" sz="2400" b="1" dirty="0"/>
              <a:t>Ну и на сладенькое, посмотрим, как зависят темы выпускных квалификационных работ от фамилий студентов, их пишущих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93DCA214-5C96-4123-B1A4-229A37891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350" y="4750980"/>
            <a:ext cx="1329018" cy="132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47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Segoe Print" panose="02000600000000000000" pitchFamily="2" charset="0"/>
              </a:rPr>
              <a:t>Проследим изменение количества выпускных квалификационных работ с течением лет (2017-2024)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, снимок экрана, линия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61554E89-0351-43B1-80A7-80B1A239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66" y="1832581"/>
            <a:ext cx="5955268" cy="44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374089"/>
            <a:ext cx="107569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Segoe Print" panose="02000600000000000000" pitchFamily="2" charset="0"/>
              </a:rPr>
              <a:t>Выясним, какое количество выпускных квалификационных работ писалось на каждом факультете в период с 2017 по 2024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диаграмма, текст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AAC04187-0DB4-4470-A522-0B0B7E89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08" y="1922625"/>
            <a:ext cx="9188824" cy="45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Segoe Print" panose="02000600000000000000" pitchFamily="2" charset="0"/>
              </a:rPr>
              <a:t>Узнаем самые популярные первые буквы фамилий студентов, писавших выпускные квалификационные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856AFFD-5FC4-46BE-8FE7-2642F24DF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00" y="1850946"/>
            <a:ext cx="6189239" cy="46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Segoe Print" panose="02000600000000000000" pitchFamily="2" charset="0"/>
              </a:rPr>
              <a:t>Посмотрим обидную статистику по именам и чуть менее обидную статистику по именам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 descr="Изображение выглядит как текст, снимок экрана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1D3466C-308A-46EC-9B6E-FD95BC881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8" y="2390882"/>
            <a:ext cx="5852172" cy="4389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10892D-929C-4137-9653-2513915CBFAB}"/>
              </a:ext>
            </a:extLst>
          </p:cNvPr>
          <p:cNvSpPr txBox="1"/>
          <p:nvPr/>
        </p:nvSpPr>
        <p:spPr>
          <a:xfrm>
            <a:off x="278199" y="1945148"/>
            <a:ext cx="562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Segoe Print" panose="02000600000000000000" pitchFamily="2" charset="0"/>
              </a:rPr>
              <a:t>Обидная статистика(</a:t>
            </a:r>
          </a:p>
        </p:txBody>
      </p:sp>
      <p:pic>
        <p:nvPicPr>
          <p:cNvPr id="14" name="Рисунок 13" descr="Изображение выглядит как текст, снимок экрана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CA62D7C-4219-4A38-905F-B6CD6D678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68" y="2390882"/>
            <a:ext cx="5852172" cy="43891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B3ED36-99E1-4CEE-8615-774D2F7F7927}"/>
              </a:ext>
            </a:extLst>
          </p:cNvPr>
          <p:cNvSpPr txBox="1"/>
          <p:nvPr/>
        </p:nvSpPr>
        <p:spPr>
          <a:xfrm>
            <a:off x="6177268" y="1943445"/>
            <a:ext cx="562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Segoe Print" panose="02000600000000000000" pitchFamily="2" charset="0"/>
              </a:rPr>
              <a:t>Чуть менее обидная 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5378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background">
            <a:extLst>
              <a:ext uri="{FF2B5EF4-FFF2-40B4-BE49-F238E27FC236}">
                <a16:creationId xmlns:a16="http://schemas.microsoft.com/office/drawing/2014/main" id="{AC1B6ECC-862C-41A9-85CD-81CD3B43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971F-DF94-4964-B5E8-8094CE3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Segoe Print" panose="02000600000000000000" pitchFamily="2" charset="0"/>
              </a:rPr>
              <a:t>Как с годами менялось количество выпускных квалификационных работ на тему </a:t>
            </a:r>
            <a:r>
              <a:rPr lang="en-US" sz="2400" b="1" dirty="0">
                <a:latin typeface="Segoe Print" panose="02000600000000000000" pitchFamily="2" charset="0"/>
              </a:rPr>
              <a:t>machine learning</a:t>
            </a:r>
            <a:endParaRPr lang="ru-RU" sz="2400" b="1" dirty="0">
              <a:latin typeface="Segoe Print" panose="02000600000000000000" pitchFamily="2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2C61FB-FFE4-4237-9E9B-5100A2B921E0}"/>
              </a:ext>
            </a:extLst>
          </p:cNvPr>
          <p:cNvCxnSpPr/>
          <p:nvPr/>
        </p:nvCxnSpPr>
        <p:spPr>
          <a:xfrm>
            <a:off x="596900" y="1544320"/>
            <a:ext cx="108356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BA352DC-FA65-4946-B8EB-501A30341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28" y="1905521"/>
            <a:ext cx="6314744" cy="47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320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Mistral</vt:lpstr>
      <vt:lpstr>Segoe Print</vt:lpstr>
      <vt:lpstr>Тема Office</vt:lpstr>
      <vt:lpstr>Презентация PowerPoint</vt:lpstr>
      <vt:lpstr>Данные</vt:lpstr>
      <vt:lpstr>Что анализируем?</vt:lpstr>
      <vt:lpstr>Что анализируем?</vt:lpstr>
      <vt:lpstr>Проследим изменение количества выпускных квалификационных работ с течением лет (2017-2024)</vt:lpstr>
      <vt:lpstr>Выясним, какое количество выпускных квалификационных работ писалось на каждом факультете в период с 2017 по 2024</vt:lpstr>
      <vt:lpstr>Узнаем самые популярные первые буквы фамилий студентов, писавших выпускные квалификационные работы</vt:lpstr>
      <vt:lpstr>Посмотрим обидную статистику по именам и чуть менее обидную статистику по именам</vt:lpstr>
      <vt:lpstr>Как с годами менялось количество выпускных квалификационных работ на тему machine learning</vt:lpstr>
      <vt:lpstr>Сравним 4 темы выпускных квалификационных работ по количеству =&gt; увидим самую актуальную на 2024 год</vt:lpstr>
      <vt:lpstr>Копаемся в кафедре информационных систем (часть 1)</vt:lpstr>
      <vt:lpstr>Копаемся в кафедре информационных систем (часть 2)</vt:lpstr>
      <vt:lpstr>посмотрим, как зависят темы выпускных квалификационных работ от фамилий студентов, их пишущих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Шумских Софья Алексеевна</dc:creator>
  <cp:lastModifiedBy>Шумских Софья Алексеевна</cp:lastModifiedBy>
  <cp:revision>1</cp:revision>
  <dcterms:created xsi:type="dcterms:W3CDTF">2024-05-25T09:00:55Z</dcterms:created>
  <dcterms:modified xsi:type="dcterms:W3CDTF">2024-05-25T10:22:52Z</dcterms:modified>
</cp:coreProperties>
</file>