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aa849a8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aa849a8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aa849a8a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aa849a8a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aa849a8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aa849a8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aa849a8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aa849a8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aa849a8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aa849a8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aa849a8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aa849a8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aa849a8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aa849a8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aa849a8a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aa849a8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aa849a8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aa849a8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aa849a8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aa849a8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/index.php?title=Steve_Babbage&amp;action=edit&amp;redlink=1" TargetMode="External"/><Relationship Id="rId4" Type="http://schemas.openxmlformats.org/officeDocument/2006/relationships/hyperlink" Target="https://en.wikipedia.org/w/index.php?title=Matthew_Dodd&amp;action=edit&amp;redlink=1" TargetMode="External"/><Relationship Id="rId5" Type="http://schemas.openxmlformats.org/officeDocument/2006/relationships/hyperlink" Target="https://en.wikipedia.org/w/index.php?title=Matthew_Dodd&amp;action=edit&amp;redlink=1" TargetMode="External"/><Relationship Id="rId6" Type="http://schemas.openxmlformats.org/officeDocument/2006/relationships/hyperlink" Target="https://en.wikipedia.org/wiki/ESTREA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7700" y="1578400"/>
            <a:ext cx="6176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(Mutual Irregular Clocking KEYstream generator)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1369125" y="251625"/>
            <a:ext cx="69672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Existe un par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(K ′, IV ′) con probabilidad 0,5 que genera un flujo de claves de 1 bit desplazado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Aplicando ataques de resincronización de diapositivas y ataques de clave relacionados, podemos dar con ataques de recuperación de claves eficientes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967700" y="1578400"/>
            <a:ext cx="6176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¿Consultas?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369125" y="251625"/>
            <a:ext cx="69672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Desarrollado por  </a:t>
            </a:r>
            <a:r>
              <a:rPr lang="es" sz="2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Steve Babbage</a:t>
            </a: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2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Matthew Dod</a:t>
            </a:r>
            <a:r>
              <a:rPr lang="es" sz="2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</a:t>
            </a:r>
            <a:r>
              <a:rPr lang="es" sz="2400"/>
              <a:t>.</a:t>
            </a:r>
            <a:endParaRPr sz="2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Está diseñado para ser utilizado en plataformas de limitados recursos.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Fue uno de los tres ciphers aceptados en Profile 2 de </a:t>
            </a:r>
            <a:r>
              <a:rPr lang="es" sz="2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eSTREAM</a:t>
            </a: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 portfolio.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No está patentado y su utilización es gratuita para cualquier uso.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369125" y="251625"/>
            <a:ext cx="69672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Recibe dos parámetros de entrada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Clave secreta de 80 bits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Vector de inicialización de 0 a 80 bits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El texto cifrado se produce a partir de texto sin formato operando bit a bit con XOR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2683450"/>
            <a:ext cx="28765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369125" y="251625"/>
            <a:ext cx="69672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La máxima longitud de streams de salida es 2</a:t>
            </a:r>
            <a:r>
              <a:rPr baseline="30000" lang="es" sz="2400"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 bits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unciona alrededor de dos registros R y S, cada uno de los cuales tiene dos modos de clocking seleccionado por un bit de control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2468825"/>
            <a:ext cx="32004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Fortalezas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69125" y="251625"/>
            <a:ext cx="69672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s" sz="2400">
                <a:latin typeface="Times New Roman"/>
                <a:ea typeface="Times New Roman"/>
                <a:cs typeface="Times New Roman"/>
                <a:sym typeface="Times New Roman"/>
              </a:rPr>
              <a:t>Principios para detener ataques estadísticos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elección de bits de control aleatorios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Función de retroalimentación del registro R (ataques basados en modelo lineal probabilístico)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Inmunidad a ataques algebraicos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Sincronización en el generador global, no reduce la entropía del sistema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Función de salida simple (confianza en sus clocks irregulares)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Debilidades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