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64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C494A-E31B-4A0C-A132-3C35A0698C92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150163-D319-43AB-A598-599CF63E7A71}">
      <dgm:prSet phldrT="[텍스트]"/>
      <dgm:spPr/>
      <dgm:t>
        <a:bodyPr/>
        <a:lstStyle/>
        <a:p>
          <a:pPr latinLnBrk="1"/>
          <a:r>
            <a:rPr lang="ko-KR" altLang="en-US" smtClean="0"/>
            <a:t>원금보전여부</a:t>
          </a:r>
          <a:endParaRPr lang="en-US" altLang="ko-KR" smtClean="0"/>
        </a:p>
        <a:p>
          <a:pPr latinLnBrk="1"/>
          <a:r>
            <a:rPr lang="ko-KR" altLang="en-US" smtClean="0"/>
            <a:t>선택</a:t>
          </a:r>
          <a:endParaRPr lang="ko-KR" altLang="en-US"/>
        </a:p>
      </dgm:t>
    </dgm:pt>
    <dgm:pt modelId="{CB68565E-C49F-46AF-93F1-002ECD9E3ABE}" type="parTrans" cxnId="{D9276A85-4BBB-4120-9773-C4662B44EF57}">
      <dgm:prSet/>
      <dgm:spPr/>
      <dgm:t>
        <a:bodyPr/>
        <a:lstStyle/>
        <a:p>
          <a:pPr latinLnBrk="1"/>
          <a:endParaRPr lang="ko-KR" altLang="en-US"/>
        </a:p>
      </dgm:t>
    </dgm:pt>
    <dgm:pt modelId="{1376601A-B90D-4311-90B4-5E7EC67A3AC8}" type="sibTrans" cxnId="{D9276A85-4BBB-4120-9773-C4662B44EF57}">
      <dgm:prSet/>
      <dgm:spPr/>
      <dgm:t>
        <a:bodyPr/>
        <a:lstStyle/>
        <a:p>
          <a:pPr latinLnBrk="1"/>
          <a:endParaRPr lang="ko-KR" altLang="en-US"/>
        </a:p>
      </dgm:t>
    </dgm:pt>
    <dgm:pt modelId="{3B7D8E92-35F3-4EB6-B6B9-ECA5BDC23175}">
      <dgm:prSet phldrT="[텍스트]"/>
      <dgm:spPr/>
      <dgm:t>
        <a:bodyPr/>
        <a:lstStyle/>
        <a:p>
          <a:pPr latinLnBrk="1"/>
          <a:r>
            <a:rPr lang="ko-KR" altLang="en-US" smtClean="0"/>
            <a:t>일시적 손실한도</a:t>
          </a:r>
          <a:r>
            <a:rPr lang="en-US" altLang="ko-KR" smtClean="0"/>
            <a:t>(MDD)</a:t>
          </a:r>
          <a:r>
            <a:rPr lang="ko-KR" altLang="en-US" smtClean="0"/>
            <a:t> 입력</a:t>
          </a:r>
          <a:endParaRPr lang="ko-KR" altLang="en-US"/>
        </a:p>
      </dgm:t>
    </dgm:pt>
    <dgm:pt modelId="{2474BA00-1AA4-4A0F-807D-D3F76D55C74E}" type="parTrans" cxnId="{798C76E5-744A-4393-B5F7-469941278525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6CC182CC-9187-499C-8EAC-65FB468D876A}" type="sibTrans" cxnId="{798C76E5-744A-4393-B5F7-469941278525}">
      <dgm:prSet/>
      <dgm:spPr/>
      <dgm:t>
        <a:bodyPr/>
        <a:lstStyle/>
        <a:p>
          <a:pPr latinLnBrk="1"/>
          <a:endParaRPr lang="ko-KR" altLang="en-US"/>
        </a:p>
      </dgm:t>
    </dgm:pt>
    <dgm:pt modelId="{14616E30-2E88-4B4F-9671-331FB803DF20}">
      <dgm:prSet phldrT="[텍스트]"/>
      <dgm:spPr/>
      <dgm:t>
        <a:bodyPr/>
        <a:lstStyle/>
        <a:p>
          <a:pPr latinLnBrk="1"/>
          <a:r>
            <a:rPr lang="ko-KR" altLang="en-US" smtClean="0"/>
            <a:t>손실한도컷팅 후</a:t>
          </a:r>
          <a:endParaRPr lang="ko-KR" altLang="en-US"/>
        </a:p>
      </dgm:t>
    </dgm:pt>
    <dgm:pt modelId="{3FD9E56C-79E0-46B9-A125-1A6BD5119BEF}" type="parTrans" cxnId="{18340275-7ED9-4A4D-B774-E6866B4C9EDD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BC8B8C3C-7E4F-412F-810B-D76A9A80FB0A}" type="sibTrans" cxnId="{18340275-7ED9-4A4D-B774-E6866B4C9EDD}">
      <dgm:prSet/>
      <dgm:spPr/>
      <dgm:t>
        <a:bodyPr/>
        <a:lstStyle/>
        <a:p>
          <a:pPr latinLnBrk="1"/>
          <a:endParaRPr lang="ko-KR" altLang="en-US"/>
        </a:p>
      </dgm:t>
    </dgm:pt>
    <dgm:pt modelId="{2B8AB4B0-BD37-47D3-8A2C-FD6B00B2E4FB}">
      <dgm:prSet phldrT="[텍스트]"/>
      <dgm:spPr/>
      <dgm:t>
        <a:bodyPr/>
        <a:lstStyle/>
        <a:p>
          <a:pPr latinLnBrk="1"/>
          <a:r>
            <a:rPr lang="ko-KR" altLang="en-US" smtClean="0"/>
            <a:t>무위험투자</a:t>
          </a:r>
          <a:endParaRPr lang="ko-KR" altLang="en-US"/>
        </a:p>
      </dgm:t>
    </dgm:pt>
    <dgm:pt modelId="{C2A2B07A-BBF0-4754-8DD5-1EEED79B27C2}" type="parTrans" cxnId="{476F8141-35DB-4502-9E5E-782499B8EFDF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92624720-4279-4BBD-908F-B60A5C2EFF75}" type="sibTrans" cxnId="{476F8141-35DB-4502-9E5E-782499B8EFDF}">
      <dgm:prSet/>
      <dgm:spPr/>
      <dgm:t>
        <a:bodyPr/>
        <a:lstStyle/>
        <a:p>
          <a:pPr latinLnBrk="1"/>
          <a:endParaRPr lang="ko-KR" altLang="en-US"/>
        </a:p>
      </dgm:t>
    </dgm:pt>
    <dgm:pt modelId="{D6F6EB97-B2F3-44AF-93D2-D1ECE1C9AA3D}">
      <dgm:prSet phldrT="[텍스트]"/>
      <dgm:spPr/>
      <dgm:t>
        <a:bodyPr/>
        <a:lstStyle/>
        <a:p>
          <a:pPr latinLnBrk="1"/>
          <a:r>
            <a:rPr lang="en-US" altLang="ko-KR" b="1" smtClean="0">
              <a:solidFill>
                <a:srgbClr val="FFFF00"/>
              </a:solidFill>
            </a:rPr>
            <a:t>10% </a:t>
          </a:r>
          <a:r>
            <a:rPr lang="ko-KR" altLang="en-US" b="1" smtClean="0">
              <a:solidFill>
                <a:srgbClr val="FFFF00"/>
              </a:solidFill>
            </a:rPr>
            <a:t>투자</a:t>
          </a:r>
          <a:endParaRPr lang="en-US" altLang="ko-KR" b="1" smtClean="0">
            <a:solidFill>
              <a:srgbClr val="FFFF00"/>
            </a:solidFill>
          </a:endParaRPr>
        </a:p>
        <a:p>
          <a:pPr latinLnBrk="1"/>
          <a:r>
            <a:rPr lang="en-US" altLang="ko-KR" b="1" smtClean="0">
              <a:solidFill>
                <a:srgbClr val="FFFF00"/>
              </a:solidFill>
            </a:rPr>
            <a:t>mini-min pf</a:t>
          </a:r>
          <a:endParaRPr lang="en-US" altLang="ko-KR" b="1" smtClean="0">
            <a:solidFill>
              <a:srgbClr val="FFFF00"/>
            </a:solidFill>
          </a:endParaRPr>
        </a:p>
      </dgm:t>
    </dgm:pt>
    <dgm:pt modelId="{D998D4B4-8EC9-45D4-A339-1A4E3C4F45C1}" type="parTrans" cxnId="{3E2508B7-DA3D-437D-B7E9-A06EA97FFEC1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727ADBEB-6250-4F8B-B119-07BF7A30D46B}" type="sibTrans" cxnId="{3E2508B7-DA3D-437D-B7E9-A06EA97FFEC1}">
      <dgm:prSet/>
      <dgm:spPr/>
      <dgm:t>
        <a:bodyPr/>
        <a:lstStyle/>
        <a:p>
          <a:pPr latinLnBrk="1"/>
          <a:endParaRPr lang="ko-KR" altLang="en-US"/>
        </a:p>
      </dgm:t>
    </dgm:pt>
    <dgm:pt modelId="{E8F68293-AB99-41FB-BA53-4935EF635959}">
      <dgm:prSet phldrT="[텍스트]"/>
      <dgm:spPr/>
      <dgm:t>
        <a:bodyPr/>
        <a:lstStyle/>
        <a:p>
          <a:pPr latinLnBrk="1"/>
          <a:r>
            <a:rPr lang="ko-KR" altLang="en-US" b="1" smtClean="0">
              <a:solidFill>
                <a:srgbClr val="FFFF00"/>
              </a:solidFill>
            </a:rPr>
            <a:t>공격전략</a:t>
          </a:r>
          <a:endParaRPr lang="en-US" altLang="ko-KR" b="1" smtClean="0">
            <a:solidFill>
              <a:srgbClr val="FFFF00"/>
            </a:solidFill>
          </a:endParaRPr>
        </a:p>
        <a:p>
          <a:pPr latinLnBrk="1"/>
          <a:r>
            <a:rPr lang="en-US" altLang="ko-KR" b="1" smtClean="0">
              <a:solidFill>
                <a:srgbClr val="FFFF00"/>
              </a:solidFill>
            </a:rPr>
            <a:t>maxi-max pf</a:t>
          </a:r>
        </a:p>
      </dgm:t>
    </dgm:pt>
    <dgm:pt modelId="{F0F8C9BB-2381-4803-B9F5-DD8381CCF30B}" type="parTrans" cxnId="{37337168-1801-4E8E-8FF2-20A3EB950FE6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028C86EE-7B43-4FD8-B775-32371B185A11}" type="sibTrans" cxnId="{37337168-1801-4E8E-8FF2-20A3EB950FE6}">
      <dgm:prSet/>
      <dgm:spPr/>
      <dgm:t>
        <a:bodyPr/>
        <a:lstStyle/>
        <a:p>
          <a:pPr latinLnBrk="1"/>
          <a:endParaRPr lang="ko-KR" altLang="en-US"/>
        </a:p>
      </dgm:t>
    </dgm:pt>
    <dgm:pt modelId="{58B85389-57F3-4350-A03E-B09903317A22}">
      <dgm:prSet phldrT="[텍스트]"/>
      <dgm:spPr/>
      <dgm:t>
        <a:bodyPr/>
        <a:lstStyle/>
        <a:p>
          <a:pPr latinLnBrk="1"/>
          <a:r>
            <a:rPr lang="ko-KR" altLang="en-US" b="1" smtClean="0">
              <a:solidFill>
                <a:srgbClr val="FFFF00"/>
              </a:solidFill>
            </a:rPr>
            <a:t>방어전략</a:t>
          </a:r>
          <a:endParaRPr lang="en-US" altLang="ko-KR" b="1" smtClean="0">
            <a:solidFill>
              <a:srgbClr val="FFFF00"/>
            </a:solidFill>
          </a:endParaRPr>
        </a:p>
        <a:p>
          <a:pPr latinLnBrk="1"/>
          <a:r>
            <a:rPr lang="en-US" altLang="ko-KR" b="1" smtClean="0">
              <a:solidFill>
                <a:srgbClr val="FFFF00"/>
              </a:solidFill>
            </a:rPr>
            <a:t>min-max pf</a:t>
          </a:r>
        </a:p>
      </dgm:t>
    </dgm:pt>
    <dgm:pt modelId="{4652C298-C782-4F86-B1F8-08CFB01D73DA}" type="parTrans" cxnId="{2DC2FAE8-7D46-459E-819E-1D0BA7857087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51BBCAD6-0944-4407-8704-66E5DE0098BF}" type="sibTrans" cxnId="{2DC2FAE8-7D46-459E-819E-1D0BA7857087}">
      <dgm:prSet/>
      <dgm:spPr/>
      <dgm:t>
        <a:bodyPr/>
        <a:lstStyle/>
        <a:p>
          <a:pPr latinLnBrk="1"/>
          <a:endParaRPr lang="ko-KR" altLang="en-US"/>
        </a:p>
      </dgm:t>
    </dgm:pt>
    <dgm:pt modelId="{9C469297-68AA-48A8-960A-2B95410DA2C6}">
      <dgm:prSet phldrT="[텍스트]"/>
      <dgm:spPr/>
      <dgm:t>
        <a:bodyPr/>
        <a:lstStyle/>
        <a:p>
          <a:pPr latinLnBrk="1"/>
          <a:r>
            <a:rPr lang="ko-KR" altLang="en-US" b="1" smtClean="0">
              <a:solidFill>
                <a:srgbClr val="FFFF00"/>
              </a:solidFill>
            </a:rPr>
            <a:t>효율전략</a:t>
          </a:r>
          <a:endParaRPr lang="en-US" altLang="ko-KR" b="1" smtClean="0">
            <a:solidFill>
              <a:srgbClr val="FFFF00"/>
            </a:solidFill>
          </a:endParaRPr>
        </a:p>
        <a:p>
          <a:pPr latinLnBrk="1"/>
          <a:r>
            <a:rPr lang="en-US" altLang="ko-KR" b="1" smtClean="0">
              <a:solidFill>
                <a:srgbClr val="FFFF00"/>
              </a:solidFill>
            </a:rPr>
            <a:t>maxi-min pf</a:t>
          </a:r>
        </a:p>
      </dgm:t>
    </dgm:pt>
    <dgm:pt modelId="{DA1E0820-298D-4857-ADED-A30310136013}" type="parTrans" cxnId="{F18B98B7-6CDE-401B-B1A0-D26E151650A5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32B70642-E4D0-49C9-9F8D-04E6C5DAD1A7}" type="sibTrans" cxnId="{F18B98B7-6CDE-401B-B1A0-D26E151650A5}">
      <dgm:prSet/>
      <dgm:spPr/>
      <dgm:t>
        <a:bodyPr/>
        <a:lstStyle/>
        <a:p>
          <a:pPr latinLnBrk="1"/>
          <a:endParaRPr lang="ko-KR" altLang="en-US"/>
        </a:p>
      </dgm:t>
    </dgm:pt>
    <dgm:pt modelId="{657EAEF2-F37F-4A88-8EA3-3E86D48314E2}">
      <dgm:prSet phldrT="[텍스트]" custT="1"/>
      <dgm:spPr/>
      <dgm:t>
        <a:bodyPr/>
        <a:lstStyle/>
        <a:p>
          <a:pPr latinLnBrk="1"/>
          <a:r>
            <a:rPr lang="ko-KR" altLang="en-US" sz="1050" b="1" smtClean="0">
              <a:solidFill>
                <a:schemeClr val="bg1"/>
              </a:solidFill>
            </a:rPr>
            <a:t>없습니다</a:t>
          </a:r>
          <a:r>
            <a:rPr lang="en-US" altLang="ko-KR" sz="1050" b="1" smtClean="0">
              <a:solidFill>
                <a:schemeClr val="bg1"/>
              </a:solidFill>
            </a:rPr>
            <a:t>. </a:t>
          </a:r>
        </a:p>
        <a:p>
          <a:pPr latinLnBrk="1"/>
          <a:r>
            <a:rPr lang="ko-KR" altLang="en-US" sz="1050" b="1" smtClean="0">
              <a:solidFill>
                <a:schemeClr val="bg1"/>
              </a:solidFill>
            </a:rPr>
            <a:t>다시 선택해 주세요</a:t>
          </a:r>
          <a:endParaRPr lang="ko-KR" altLang="en-US" sz="1050" b="1">
            <a:solidFill>
              <a:schemeClr val="bg1"/>
            </a:solidFill>
          </a:endParaRPr>
        </a:p>
      </dgm:t>
    </dgm:pt>
    <dgm:pt modelId="{DFCA4369-406E-4B94-B1AA-DA8DD24D026C}" type="parTrans" cxnId="{EFFFBF47-3F15-4217-9AEA-E9CBA09CCC4B}">
      <dgm:prSet/>
      <dgm:spPr>
        <a:ln w="25400">
          <a:tailEnd type="triangle" w="lg" len="med"/>
        </a:ln>
      </dgm:spPr>
      <dgm:t>
        <a:bodyPr/>
        <a:lstStyle/>
        <a:p>
          <a:pPr latinLnBrk="1"/>
          <a:endParaRPr lang="ko-KR" altLang="en-US"/>
        </a:p>
      </dgm:t>
    </dgm:pt>
    <dgm:pt modelId="{3F13F538-913A-4EDB-B5FA-2BC105F47CCB}" type="sibTrans" cxnId="{EFFFBF47-3F15-4217-9AEA-E9CBA09CCC4B}">
      <dgm:prSet/>
      <dgm:spPr/>
      <dgm:t>
        <a:bodyPr/>
        <a:lstStyle/>
        <a:p>
          <a:pPr latinLnBrk="1"/>
          <a:endParaRPr lang="ko-KR" altLang="en-US"/>
        </a:p>
      </dgm:t>
    </dgm:pt>
    <dgm:pt modelId="{7D8CFE32-DD1D-400F-9C8B-5599F1C213C6}" type="pres">
      <dgm:prSet presAssocID="{F19C494A-E31B-4A0C-A132-3C35A0698C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F1A689-4504-4677-BDED-0D6D6DFB4F8F}" type="pres">
      <dgm:prSet presAssocID="{E6150163-D319-43AB-A598-599CF63E7A71}" presName="root1" presStyleCnt="0"/>
      <dgm:spPr/>
    </dgm:pt>
    <dgm:pt modelId="{8E2B1795-A767-4C63-99FC-44203BF738DB}" type="pres">
      <dgm:prSet presAssocID="{E6150163-D319-43AB-A598-599CF63E7A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3E4CF3-B286-4858-A84B-E8364E7801B2}" type="pres">
      <dgm:prSet presAssocID="{E6150163-D319-43AB-A598-599CF63E7A71}" presName="level2hierChild" presStyleCnt="0"/>
      <dgm:spPr/>
    </dgm:pt>
    <dgm:pt modelId="{ADE98C1B-9494-4E71-B034-E9DF031F0BAA}" type="pres">
      <dgm:prSet presAssocID="{2474BA00-1AA4-4A0F-807D-D3F76D55C74E}" presName="conn2-1" presStyleLbl="parChTrans1D2" presStyleIdx="0" presStyleCnt="2"/>
      <dgm:spPr/>
    </dgm:pt>
    <dgm:pt modelId="{961473E4-7389-4BCB-AD94-AE5A5493A185}" type="pres">
      <dgm:prSet presAssocID="{2474BA00-1AA4-4A0F-807D-D3F76D55C74E}" presName="connTx" presStyleLbl="parChTrans1D2" presStyleIdx="0" presStyleCnt="2"/>
      <dgm:spPr/>
    </dgm:pt>
    <dgm:pt modelId="{59199FEB-127F-4B6D-A184-5156B3190E94}" type="pres">
      <dgm:prSet presAssocID="{3B7D8E92-35F3-4EB6-B6B9-ECA5BDC23175}" presName="root2" presStyleCnt="0"/>
      <dgm:spPr/>
    </dgm:pt>
    <dgm:pt modelId="{76EF230F-DB9A-451E-A6B7-CD35047FA3EC}" type="pres">
      <dgm:prSet presAssocID="{3B7D8E92-35F3-4EB6-B6B9-ECA5BDC2317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336F82-E804-4D59-95BD-A550E70C5EBA}" type="pres">
      <dgm:prSet presAssocID="{3B7D8E92-35F3-4EB6-B6B9-ECA5BDC23175}" presName="level3hierChild" presStyleCnt="0"/>
      <dgm:spPr/>
    </dgm:pt>
    <dgm:pt modelId="{EC1CB4D8-6855-49F7-9B0C-40BDB63646F1}" type="pres">
      <dgm:prSet presAssocID="{3FD9E56C-79E0-46B9-A125-1A6BD5119BEF}" presName="conn2-1" presStyleLbl="parChTrans1D3" presStyleIdx="0" presStyleCnt="2"/>
      <dgm:spPr/>
    </dgm:pt>
    <dgm:pt modelId="{43D7EFF7-8265-4B9E-9AE0-BCCBC2CEDD39}" type="pres">
      <dgm:prSet presAssocID="{3FD9E56C-79E0-46B9-A125-1A6BD5119BEF}" presName="connTx" presStyleLbl="parChTrans1D3" presStyleIdx="0" presStyleCnt="2"/>
      <dgm:spPr/>
    </dgm:pt>
    <dgm:pt modelId="{3578AA56-6CF7-4B0E-8F2B-DA1FB45707E7}" type="pres">
      <dgm:prSet presAssocID="{14616E30-2E88-4B4F-9671-331FB803DF20}" presName="root2" presStyleCnt="0"/>
      <dgm:spPr/>
    </dgm:pt>
    <dgm:pt modelId="{F7A0D787-1551-47FD-B4FB-44E1B9BB3FC1}" type="pres">
      <dgm:prSet presAssocID="{14616E30-2E88-4B4F-9671-331FB803DF20}" presName="LevelTwoTextNode" presStyleLbl="node3" presStyleIdx="0" presStyleCnt="2">
        <dgm:presLayoutVars>
          <dgm:chPref val="3"/>
        </dgm:presLayoutVars>
      </dgm:prSet>
      <dgm:spPr/>
    </dgm:pt>
    <dgm:pt modelId="{542171BF-2204-4377-89E1-D89F94539EB6}" type="pres">
      <dgm:prSet presAssocID="{14616E30-2E88-4B4F-9671-331FB803DF20}" presName="level3hierChild" presStyleCnt="0"/>
      <dgm:spPr/>
    </dgm:pt>
    <dgm:pt modelId="{64A16A7F-870C-4C55-B740-0A2B8C84590B}" type="pres">
      <dgm:prSet presAssocID="{DA1E0820-298D-4857-ADED-A30310136013}" presName="conn2-1" presStyleLbl="parChTrans1D4" presStyleIdx="0" presStyleCnt="4"/>
      <dgm:spPr/>
    </dgm:pt>
    <dgm:pt modelId="{FA3E5A5F-BD14-47C4-9AA5-ED1E591E0CAE}" type="pres">
      <dgm:prSet presAssocID="{DA1E0820-298D-4857-ADED-A30310136013}" presName="connTx" presStyleLbl="parChTrans1D4" presStyleIdx="0" presStyleCnt="4"/>
      <dgm:spPr/>
    </dgm:pt>
    <dgm:pt modelId="{1A3DA414-0E44-4C9B-AB49-EABD45F1C749}" type="pres">
      <dgm:prSet presAssocID="{9C469297-68AA-48A8-960A-2B95410DA2C6}" presName="root2" presStyleCnt="0"/>
      <dgm:spPr/>
    </dgm:pt>
    <dgm:pt modelId="{DBBD590E-3A72-44C8-8C4C-2C1D5FF4EF7B}" type="pres">
      <dgm:prSet presAssocID="{9C469297-68AA-48A8-960A-2B95410DA2C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91667D-026E-4057-8CBF-244F23D67A2F}" type="pres">
      <dgm:prSet presAssocID="{9C469297-68AA-48A8-960A-2B95410DA2C6}" presName="level3hierChild" presStyleCnt="0"/>
      <dgm:spPr/>
    </dgm:pt>
    <dgm:pt modelId="{1C626B38-57E8-48BD-8665-3009BA488EDF}" type="pres">
      <dgm:prSet presAssocID="{F0F8C9BB-2381-4803-B9F5-DD8381CCF30B}" presName="conn2-1" presStyleLbl="parChTrans1D4" presStyleIdx="1" presStyleCnt="4"/>
      <dgm:spPr/>
    </dgm:pt>
    <dgm:pt modelId="{DA5DF920-91C0-4D0E-BC50-D94310643C68}" type="pres">
      <dgm:prSet presAssocID="{F0F8C9BB-2381-4803-B9F5-DD8381CCF30B}" presName="connTx" presStyleLbl="parChTrans1D4" presStyleIdx="1" presStyleCnt="4"/>
      <dgm:spPr/>
    </dgm:pt>
    <dgm:pt modelId="{23319471-5F93-4A7C-A184-809749B9D821}" type="pres">
      <dgm:prSet presAssocID="{E8F68293-AB99-41FB-BA53-4935EF635959}" presName="root2" presStyleCnt="0"/>
      <dgm:spPr/>
    </dgm:pt>
    <dgm:pt modelId="{E065A55F-9DE1-4FEE-A56B-E4C1E25FB442}" type="pres">
      <dgm:prSet presAssocID="{E8F68293-AB99-41FB-BA53-4935EF63595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558483-49D5-4383-A254-764BE343DE34}" type="pres">
      <dgm:prSet presAssocID="{E8F68293-AB99-41FB-BA53-4935EF635959}" presName="level3hierChild" presStyleCnt="0"/>
      <dgm:spPr/>
    </dgm:pt>
    <dgm:pt modelId="{084FAFD2-6C08-4E6D-90F4-52FB1ABA9530}" type="pres">
      <dgm:prSet presAssocID="{4652C298-C782-4F86-B1F8-08CFB01D73DA}" presName="conn2-1" presStyleLbl="parChTrans1D4" presStyleIdx="2" presStyleCnt="4"/>
      <dgm:spPr/>
    </dgm:pt>
    <dgm:pt modelId="{38A2994B-6221-4C3A-BAFC-D5A37BF18BB2}" type="pres">
      <dgm:prSet presAssocID="{4652C298-C782-4F86-B1F8-08CFB01D73DA}" presName="connTx" presStyleLbl="parChTrans1D4" presStyleIdx="2" presStyleCnt="4"/>
      <dgm:spPr/>
    </dgm:pt>
    <dgm:pt modelId="{2A0BB62C-0562-4E2A-B761-8A3CA97A16E6}" type="pres">
      <dgm:prSet presAssocID="{58B85389-57F3-4350-A03E-B09903317A22}" presName="root2" presStyleCnt="0"/>
      <dgm:spPr/>
    </dgm:pt>
    <dgm:pt modelId="{1F277E27-72FD-4B8A-91D6-B0FA897F3C0A}" type="pres">
      <dgm:prSet presAssocID="{58B85389-57F3-4350-A03E-B09903317A22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C5EFD-FDA7-4CB6-AA89-0FAF700892CC}" type="pres">
      <dgm:prSet presAssocID="{58B85389-57F3-4350-A03E-B09903317A22}" presName="level3hierChild" presStyleCnt="0"/>
      <dgm:spPr/>
    </dgm:pt>
    <dgm:pt modelId="{07FA17C7-4E35-4970-A748-07B4D4B30D27}" type="pres">
      <dgm:prSet presAssocID="{DFCA4369-406E-4B94-B1AA-DA8DD24D026C}" presName="conn2-1" presStyleLbl="parChTrans1D4" presStyleIdx="3" presStyleCnt="4"/>
      <dgm:spPr/>
    </dgm:pt>
    <dgm:pt modelId="{A6A2E0E7-67A1-4D56-B1B8-B59D7F1429D4}" type="pres">
      <dgm:prSet presAssocID="{DFCA4369-406E-4B94-B1AA-DA8DD24D026C}" presName="connTx" presStyleLbl="parChTrans1D4" presStyleIdx="3" presStyleCnt="4"/>
      <dgm:spPr/>
    </dgm:pt>
    <dgm:pt modelId="{954C5903-DF98-4F0D-90DF-99124348EF5D}" type="pres">
      <dgm:prSet presAssocID="{657EAEF2-F37F-4A88-8EA3-3E86D48314E2}" presName="root2" presStyleCnt="0"/>
      <dgm:spPr/>
    </dgm:pt>
    <dgm:pt modelId="{C06437E0-CB3F-4BFE-8E5B-3C4311868407}" type="pres">
      <dgm:prSet presAssocID="{657EAEF2-F37F-4A88-8EA3-3E86D48314E2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0DE4B7-C4D7-4414-9169-B611248EFFFF}" type="pres">
      <dgm:prSet presAssocID="{657EAEF2-F37F-4A88-8EA3-3E86D48314E2}" presName="level3hierChild" presStyleCnt="0"/>
      <dgm:spPr/>
    </dgm:pt>
    <dgm:pt modelId="{4E8FF721-C1C8-4E8F-BEAC-6B8741179696}" type="pres">
      <dgm:prSet presAssocID="{C2A2B07A-BBF0-4754-8DD5-1EEED79B27C2}" presName="conn2-1" presStyleLbl="parChTrans1D2" presStyleIdx="1" presStyleCnt="2"/>
      <dgm:spPr/>
    </dgm:pt>
    <dgm:pt modelId="{DC0711F3-1CC0-4941-9266-AA8F20188857}" type="pres">
      <dgm:prSet presAssocID="{C2A2B07A-BBF0-4754-8DD5-1EEED79B27C2}" presName="connTx" presStyleLbl="parChTrans1D2" presStyleIdx="1" presStyleCnt="2"/>
      <dgm:spPr/>
    </dgm:pt>
    <dgm:pt modelId="{C1524B10-3E82-4B2D-9149-FB2868CC8A34}" type="pres">
      <dgm:prSet presAssocID="{2B8AB4B0-BD37-47D3-8A2C-FD6B00B2E4FB}" presName="root2" presStyleCnt="0"/>
      <dgm:spPr/>
    </dgm:pt>
    <dgm:pt modelId="{3FD5444E-FCBA-4195-A5FF-1BDCF3FD3D15}" type="pres">
      <dgm:prSet presAssocID="{2B8AB4B0-BD37-47D3-8A2C-FD6B00B2E4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734D0-12AE-49F7-B4EA-E12669F9A963}" type="pres">
      <dgm:prSet presAssocID="{2B8AB4B0-BD37-47D3-8A2C-FD6B00B2E4FB}" presName="level3hierChild" presStyleCnt="0"/>
      <dgm:spPr/>
    </dgm:pt>
    <dgm:pt modelId="{527A35AF-A858-40E3-A651-344CC630F717}" type="pres">
      <dgm:prSet presAssocID="{D998D4B4-8EC9-45D4-A339-1A4E3C4F45C1}" presName="conn2-1" presStyleLbl="parChTrans1D3" presStyleIdx="1" presStyleCnt="2"/>
      <dgm:spPr/>
    </dgm:pt>
    <dgm:pt modelId="{D99D4DEF-97CB-46AC-ADB4-D53CDC5B6EB1}" type="pres">
      <dgm:prSet presAssocID="{D998D4B4-8EC9-45D4-A339-1A4E3C4F45C1}" presName="connTx" presStyleLbl="parChTrans1D3" presStyleIdx="1" presStyleCnt="2"/>
      <dgm:spPr/>
    </dgm:pt>
    <dgm:pt modelId="{3452D7E8-FB63-4876-8BC7-3EC0E11638E1}" type="pres">
      <dgm:prSet presAssocID="{D6F6EB97-B2F3-44AF-93D2-D1ECE1C9AA3D}" presName="root2" presStyleCnt="0"/>
      <dgm:spPr/>
    </dgm:pt>
    <dgm:pt modelId="{C5E63913-0D09-4309-999D-48D5E2A4B64B}" type="pres">
      <dgm:prSet presAssocID="{D6F6EB97-B2F3-44AF-93D2-D1ECE1C9AA3D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6966BA-3B55-48C4-927E-A42991752A8C}" type="pres">
      <dgm:prSet presAssocID="{D6F6EB97-B2F3-44AF-93D2-D1ECE1C9AA3D}" presName="level3hierChild" presStyleCnt="0"/>
      <dgm:spPr/>
    </dgm:pt>
  </dgm:ptLst>
  <dgm:cxnLst>
    <dgm:cxn modelId="{EB82ACAB-C862-4023-951A-9EE510107E92}" type="presOf" srcId="{DA1E0820-298D-4857-ADED-A30310136013}" destId="{FA3E5A5F-BD14-47C4-9AA5-ED1E591E0CAE}" srcOrd="1" destOrd="0" presId="urn:microsoft.com/office/officeart/2005/8/layout/hierarchy2"/>
    <dgm:cxn modelId="{DC0BCE2C-7541-41B9-A452-0917BC8F02B8}" type="presOf" srcId="{2474BA00-1AA4-4A0F-807D-D3F76D55C74E}" destId="{ADE98C1B-9494-4E71-B034-E9DF031F0BAA}" srcOrd="0" destOrd="0" presId="urn:microsoft.com/office/officeart/2005/8/layout/hierarchy2"/>
    <dgm:cxn modelId="{9E5EF2DA-EA06-4A09-A5D3-EF8E237E2279}" type="presOf" srcId="{4652C298-C782-4F86-B1F8-08CFB01D73DA}" destId="{084FAFD2-6C08-4E6D-90F4-52FB1ABA9530}" srcOrd="0" destOrd="0" presId="urn:microsoft.com/office/officeart/2005/8/layout/hierarchy2"/>
    <dgm:cxn modelId="{F18B98B7-6CDE-401B-B1A0-D26E151650A5}" srcId="{14616E30-2E88-4B4F-9671-331FB803DF20}" destId="{9C469297-68AA-48A8-960A-2B95410DA2C6}" srcOrd="0" destOrd="0" parTransId="{DA1E0820-298D-4857-ADED-A30310136013}" sibTransId="{32B70642-E4D0-49C9-9F8D-04E6C5DAD1A7}"/>
    <dgm:cxn modelId="{36EA63A9-1766-4007-8C15-355104448998}" type="presOf" srcId="{3B7D8E92-35F3-4EB6-B6B9-ECA5BDC23175}" destId="{76EF230F-DB9A-451E-A6B7-CD35047FA3EC}" srcOrd="0" destOrd="0" presId="urn:microsoft.com/office/officeart/2005/8/layout/hierarchy2"/>
    <dgm:cxn modelId="{2878F40F-CE08-40EB-9929-CB16538030FB}" type="presOf" srcId="{2B8AB4B0-BD37-47D3-8A2C-FD6B00B2E4FB}" destId="{3FD5444E-FCBA-4195-A5FF-1BDCF3FD3D15}" srcOrd="0" destOrd="0" presId="urn:microsoft.com/office/officeart/2005/8/layout/hierarchy2"/>
    <dgm:cxn modelId="{22F40EFB-0715-4D8B-9CF0-FC3AC2A480DE}" type="presOf" srcId="{C2A2B07A-BBF0-4754-8DD5-1EEED79B27C2}" destId="{4E8FF721-C1C8-4E8F-BEAC-6B8741179696}" srcOrd="0" destOrd="0" presId="urn:microsoft.com/office/officeart/2005/8/layout/hierarchy2"/>
    <dgm:cxn modelId="{C4F99381-E491-47DE-922C-1163D1865FC6}" type="presOf" srcId="{DFCA4369-406E-4B94-B1AA-DA8DD24D026C}" destId="{07FA17C7-4E35-4970-A748-07B4D4B30D27}" srcOrd="0" destOrd="0" presId="urn:microsoft.com/office/officeart/2005/8/layout/hierarchy2"/>
    <dgm:cxn modelId="{CAF51FF5-B4F2-486B-A40D-74032C53756D}" type="presOf" srcId="{3FD9E56C-79E0-46B9-A125-1A6BD5119BEF}" destId="{43D7EFF7-8265-4B9E-9AE0-BCCBC2CEDD39}" srcOrd="1" destOrd="0" presId="urn:microsoft.com/office/officeart/2005/8/layout/hierarchy2"/>
    <dgm:cxn modelId="{ECC04BC4-88F0-4DBF-AD84-1BABFBDACF46}" type="presOf" srcId="{E6150163-D319-43AB-A598-599CF63E7A71}" destId="{8E2B1795-A767-4C63-99FC-44203BF738DB}" srcOrd="0" destOrd="0" presId="urn:microsoft.com/office/officeart/2005/8/layout/hierarchy2"/>
    <dgm:cxn modelId="{C3530F90-3A46-41A5-AF19-256E5411AB6B}" type="presOf" srcId="{D998D4B4-8EC9-45D4-A339-1A4E3C4F45C1}" destId="{D99D4DEF-97CB-46AC-ADB4-D53CDC5B6EB1}" srcOrd="1" destOrd="0" presId="urn:microsoft.com/office/officeart/2005/8/layout/hierarchy2"/>
    <dgm:cxn modelId="{18340275-7ED9-4A4D-B774-E6866B4C9EDD}" srcId="{3B7D8E92-35F3-4EB6-B6B9-ECA5BDC23175}" destId="{14616E30-2E88-4B4F-9671-331FB803DF20}" srcOrd="0" destOrd="0" parTransId="{3FD9E56C-79E0-46B9-A125-1A6BD5119BEF}" sibTransId="{BC8B8C3C-7E4F-412F-810B-D76A9A80FB0A}"/>
    <dgm:cxn modelId="{BE37F64B-F12E-4059-B9BB-40FBDDD81263}" type="presOf" srcId="{E8F68293-AB99-41FB-BA53-4935EF635959}" destId="{E065A55F-9DE1-4FEE-A56B-E4C1E25FB442}" srcOrd="0" destOrd="0" presId="urn:microsoft.com/office/officeart/2005/8/layout/hierarchy2"/>
    <dgm:cxn modelId="{243B9421-73BD-4D76-8B5D-1AE9438215B7}" type="presOf" srcId="{3FD9E56C-79E0-46B9-A125-1A6BD5119BEF}" destId="{EC1CB4D8-6855-49F7-9B0C-40BDB63646F1}" srcOrd="0" destOrd="0" presId="urn:microsoft.com/office/officeart/2005/8/layout/hierarchy2"/>
    <dgm:cxn modelId="{DB7DAFD7-E382-4D1F-8F60-A1FE24109C1E}" type="presOf" srcId="{4652C298-C782-4F86-B1F8-08CFB01D73DA}" destId="{38A2994B-6221-4C3A-BAFC-D5A37BF18BB2}" srcOrd="1" destOrd="0" presId="urn:microsoft.com/office/officeart/2005/8/layout/hierarchy2"/>
    <dgm:cxn modelId="{270BE59D-4893-4C42-9186-00AD237EF45D}" type="presOf" srcId="{D6F6EB97-B2F3-44AF-93D2-D1ECE1C9AA3D}" destId="{C5E63913-0D09-4309-999D-48D5E2A4B64B}" srcOrd="0" destOrd="0" presId="urn:microsoft.com/office/officeart/2005/8/layout/hierarchy2"/>
    <dgm:cxn modelId="{18DF28F7-ABFB-4B28-BA9B-391641AE5B8D}" type="presOf" srcId="{14616E30-2E88-4B4F-9671-331FB803DF20}" destId="{F7A0D787-1551-47FD-B4FB-44E1B9BB3FC1}" srcOrd="0" destOrd="0" presId="urn:microsoft.com/office/officeart/2005/8/layout/hierarchy2"/>
    <dgm:cxn modelId="{55D9FAE4-B3B0-40F1-AC1C-181D5F7B56D7}" type="presOf" srcId="{DA1E0820-298D-4857-ADED-A30310136013}" destId="{64A16A7F-870C-4C55-B740-0A2B8C84590B}" srcOrd="0" destOrd="0" presId="urn:microsoft.com/office/officeart/2005/8/layout/hierarchy2"/>
    <dgm:cxn modelId="{476F8141-35DB-4502-9E5E-782499B8EFDF}" srcId="{E6150163-D319-43AB-A598-599CF63E7A71}" destId="{2B8AB4B0-BD37-47D3-8A2C-FD6B00B2E4FB}" srcOrd="1" destOrd="0" parTransId="{C2A2B07A-BBF0-4754-8DD5-1EEED79B27C2}" sibTransId="{92624720-4279-4BBD-908F-B60A5C2EFF75}"/>
    <dgm:cxn modelId="{D9276A85-4BBB-4120-9773-C4662B44EF57}" srcId="{F19C494A-E31B-4A0C-A132-3C35A0698C92}" destId="{E6150163-D319-43AB-A598-599CF63E7A71}" srcOrd="0" destOrd="0" parTransId="{CB68565E-C49F-46AF-93F1-002ECD9E3ABE}" sibTransId="{1376601A-B90D-4311-90B4-5E7EC67A3AC8}"/>
    <dgm:cxn modelId="{EFFFBF47-3F15-4217-9AEA-E9CBA09CCC4B}" srcId="{14616E30-2E88-4B4F-9671-331FB803DF20}" destId="{657EAEF2-F37F-4A88-8EA3-3E86D48314E2}" srcOrd="3" destOrd="0" parTransId="{DFCA4369-406E-4B94-B1AA-DA8DD24D026C}" sibTransId="{3F13F538-913A-4EDB-B5FA-2BC105F47CCB}"/>
    <dgm:cxn modelId="{5369783A-E641-4D8D-99E2-7B3F69A08BBC}" type="presOf" srcId="{C2A2B07A-BBF0-4754-8DD5-1EEED79B27C2}" destId="{DC0711F3-1CC0-4941-9266-AA8F20188857}" srcOrd="1" destOrd="0" presId="urn:microsoft.com/office/officeart/2005/8/layout/hierarchy2"/>
    <dgm:cxn modelId="{8E8A3BAE-8E6E-40EE-B6D5-82B772F6497C}" type="presOf" srcId="{F19C494A-E31B-4A0C-A132-3C35A0698C92}" destId="{7D8CFE32-DD1D-400F-9C8B-5599F1C213C6}" srcOrd="0" destOrd="0" presId="urn:microsoft.com/office/officeart/2005/8/layout/hierarchy2"/>
    <dgm:cxn modelId="{3E2508B7-DA3D-437D-B7E9-A06EA97FFEC1}" srcId="{2B8AB4B0-BD37-47D3-8A2C-FD6B00B2E4FB}" destId="{D6F6EB97-B2F3-44AF-93D2-D1ECE1C9AA3D}" srcOrd="0" destOrd="0" parTransId="{D998D4B4-8EC9-45D4-A339-1A4E3C4F45C1}" sibTransId="{727ADBEB-6250-4F8B-B119-07BF7A30D46B}"/>
    <dgm:cxn modelId="{63A33F5C-CCCF-4E6C-A1B9-5D3778314828}" type="presOf" srcId="{2474BA00-1AA4-4A0F-807D-D3F76D55C74E}" destId="{961473E4-7389-4BCB-AD94-AE5A5493A185}" srcOrd="1" destOrd="0" presId="urn:microsoft.com/office/officeart/2005/8/layout/hierarchy2"/>
    <dgm:cxn modelId="{37337168-1801-4E8E-8FF2-20A3EB950FE6}" srcId="{14616E30-2E88-4B4F-9671-331FB803DF20}" destId="{E8F68293-AB99-41FB-BA53-4935EF635959}" srcOrd="1" destOrd="0" parTransId="{F0F8C9BB-2381-4803-B9F5-DD8381CCF30B}" sibTransId="{028C86EE-7B43-4FD8-B775-32371B185A11}"/>
    <dgm:cxn modelId="{E9384398-C572-4E48-9C37-ACD56BB9E1FF}" type="presOf" srcId="{D998D4B4-8EC9-45D4-A339-1A4E3C4F45C1}" destId="{527A35AF-A858-40E3-A651-344CC630F717}" srcOrd="0" destOrd="0" presId="urn:microsoft.com/office/officeart/2005/8/layout/hierarchy2"/>
    <dgm:cxn modelId="{61A436FA-E0EC-4762-9254-21A7B09C1AA4}" type="presOf" srcId="{657EAEF2-F37F-4A88-8EA3-3E86D48314E2}" destId="{C06437E0-CB3F-4BFE-8E5B-3C4311868407}" srcOrd="0" destOrd="0" presId="urn:microsoft.com/office/officeart/2005/8/layout/hierarchy2"/>
    <dgm:cxn modelId="{AE0DABB3-C8A6-4FCA-A2D4-3EED6DB93951}" type="presOf" srcId="{F0F8C9BB-2381-4803-B9F5-DD8381CCF30B}" destId="{1C626B38-57E8-48BD-8665-3009BA488EDF}" srcOrd="0" destOrd="0" presId="urn:microsoft.com/office/officeart/2005/8/layout/hierarchy2"/>
    <dgm:cxn modelId="{2DC2FAE8-7D46-459E-819E-1D0BA7857087}" srcId="{14616E30-2E88-4B4F-9671-331FB803DF20}" destId="{58B85389-57F3-4350-A03E-B09903317A22}" srcOrd="2" destOrd="0" parTransId="{4652C298-C782-4F86-B1F8-08CFB01D73DA}" sibTransId="{51BBCAD6-0944-4407-8704-66E5DE0098BF}"/>
    <dgm:cxn modelId="{6EA64C92-9B2B-48C6-9368-3128DCDC0906}" type="presOf" srcId="{9C469297-68AA-48A8-960A-2B95410DA2C6}" destId="{DBBD590E-3A72-44C8-8C4C-2C1D5FF4EF7B}" srcOrd="0" destOrd="0" presId="urn:microsoft.com/office/officeart/2005/8/layout/hierarchy2"/>
    <dgm:cxn modelId="{59F36FA3-4C30-4FD7-B112-3F950A3DFF56}" type="presOf" srcId="{58B85389-57F3-4350-A03E-B09903317A22}" destId="{1F277E27-72FD-4B8A-91D6-B0FA897F3C0A}" srcOrd="0" destOrd="0" presId="urn:microsoft.com/office/officeart/2005/8/layout/hierarchy2"/>
    <dgm:cxn modelId="{1E850DDD-C638-4C75-8E36-984956252D5A}" type="presOf" srcId="{DFCA4369-406E-4B94-B1AA-DA8DD24D026C}" destId="{A6A2E0E7-67A1-4D56-B1B8-B59D7F1429D4}" srcOrd="1" destOrd="0" presId="urn:microsoft.com/office/officeart/2005/8/layout/hierarchy2"/>
    <dgm:cxn modelId="{798C76E5-744A-4393-B5F7-469941278525}" srcId="{E6150163-D319-43AB-A598-599CF63E7A71}" destId="{3B7D8E92-35F3-4EB6-B6B9-ECA5BDC23175}" srcOrd="0" destOrd="0" parTransId="{2474BA00-1AA4-4A0F-807D-D3F76D55C74E}" sibTransId="{6CC182CC-9187-499C-8EAC-65FB468D876A}"/>
    <dgm:cxn modelId="{25FCE83F-A77D-4EAC-A32B-9614B3BE6BED}" type="presOf" srcId="{F0F8C9BB-2381-4803-B9F5-DD8381CCF30B}" destId="{DA5DF920-91C0-4D0E-BC50-D94310643C68}" srcOrd="1" destOrd="0" presId="urn:microsoft.com/office/officeart/2005/8/layout/hierarchy2"/>
    <dgm:cxn modelId="{9E0D2110-8E32-446C-98A5-B89A43E94CA3}" type="presParOf" srcId="{7D8CFE32-DD1D-400F-9C8B-5599F1C213C6}" destId="{ABF1A689-4504-4677-BDED-0D6D6DFB4F8F}" srcOrd="0" destOrd="0" presId="urn:microsoft.com/office/officeart/2005/8/layout/hierarchy2"/>
    <dgm:cxn modelId="{7D17CCC6-7E00-484C-9A71-5EEB44B82BF4}" type="presParOf" srcId="{ABF1A689-4504-4677-BDED-0D6D6DFB4F8F}" destId="{8E2B1795-A767-4C63-99FC-44203BF738DB}" srcOrd="0" destOrd="0" presId="urn:microsoft.com/office/officeart/2005/8/layout/hierarchy2"/>
    <dgm:cxn modelId="{41481C6E-E690-4639-BAC4-98C9E9611F0C}" type="presParOf" srcId="{ABF1A689-4504-4677-BDED-0D6D6DFB4F8F}" destId="{CC3E4CF3-B286-4858-A84B-E8364E7801B2}" srcOrd="1" destOrd="0" presId="urn:microsoft.com/office/officeart/2005/8/layout/hierarchy2"/>
    <dgm:cxn modelId="{364CD80C-BFDD-41CB-8FA4-EF6FD0193773}" type="presParOf" srcId="{CC3E4CF3-B286-4858-A84B-E8364E7801B2}" destId="{ADE98C1B-9494-4E71-B034-E9DF031F0BAA}" srcOrd="0" destOrd="0" presId="urn:microsoft.com/office/officeart/2005/8/layout/hierarchy2"/>
    <dgm:cxn modelId="{3DAE2EDF-7731-469D-AC0F-9741183F1DD6}" type="presParOf" srcId="{ADE98C1B-9494-4E71-B034-E9DF031F0BAA}" destId="{961473E4-7389-4BCB-AD94-AE5A5493A185}" srcOrd="0" destOrd="0" presId="urn:microsoft.com/office/officeart/2005/8/layout/hierarchy2"/>
    <dgm:cxn modelId="{A521AEF0-F663-4CA4-B149-BA1F8D2A89E2}" type="presParOf" srcId="{CC3E4CF3-B286-4858-A84B-E8364E7801B2}" destId="{59199FEB-127F-4B6D-A184-5156B3190E94}" srcOrd="1" destOrd="0" presId="urn:microsoft.com/office/officeart/2005/8/layout/hierarchy2"/>
    <dgm:cxn modelId="{5EA6F729-A806-43A3-9EFA-CF242052BBCC}" type="presParOf" srcId="{59199FEB-127F-4B6D-A184-5156B3190E94}" destId="{76EF230F-DB9A-451E-A6B7-CD35047FA3EC}" srcOrd="0" destOrd="0" presId="urn:microsoft.com/office/officeart/2005/8/layout/hierarchy2"/>
    <dgm:cxn modelId="{A959D448-42DD-4EE9-B6F3-8F2B94F0F837}" type="presParOf" srcId="{59199FEB-127F-4B6D-A184-5156B3190E94}" destId="{B1336F82-E804-4D59-95BD-A550E70C5EBA}" srcOrd="1" destOrd="0" presId="urn:microsoft.com/office/officeart/2005/8/layout/hierarchy2"/>
    <dgm:cxn modelId="{156FA6F1-C586-4BB7-92E8-ACD5CE811A6B}" type="presParOf" srcId="{B1336F82-E804-4D59-95BD-A550E70C5EBA}" destId="{EC1CB4D8-6855-49F7-9B0C-40BDB63646F1}" srcOrd="0" destOrd="0" presId="urn:microsoft.com/office/officeart/2005/8/layout/hierarchy2"/>
    <dgm:cxn modelId="{01CC55CF-90AB-4F44-B221-A034FBFD1466}" type="presParOf" srcId="{EC1CB4D8-6855-49F7-9B0C-40BDB63646F1}" destId="{43D7EFF7-8265-4B9E-9AE0-BCCBC2CEDD39}" srcOrd="0" destOrd="0" presId="urn:microsoft.com/office/officeart/2005/8/layout/hierarchy2"/>
    <dgm:cxn modelId="{6E6838B0-D24C-46D3-B613-57C5DB6C69A6}" type="presParOf" srcId="{B1336F82-E804-4D59-95BD-A550E70C5EBA}" destId="{3578AA56-6CF7-4B0E-8F2B-DA1FB45707E7}" srcOrd="1" destOrd="0" presId="urn:microsoft.com/office/officeart/2005/8/layout/hierarchy2"/>
    <dgm:cxn modelId="{C148A691-F250-46F7-AF95-580F0B4FA919}" type="presParOf" srcId="{3578AA56-6CF7-4B0E-8F2B-DA1FB45707E7}" destId="{F7A0D787-1551-47FD-B4FB-44E1B9BB3FC1}" srcOrd="0" destOrd="0" presId="urn:microsoft.com/office/officeart/2005/8/layout/hierarchy2"/>
    <dgm:cxn modelId="{EAFCCAEC-44A1-4127-AE60-3F9758C6BD43}" type="presParOf" srcId="{3578AA56-6CF7-4B0E-8F2B-DA1FB45707E7}" destId="{542171BF-2204-4377-89E1-D89F94539EB6}" srcOrd="1" destOrd="0" presId="urn:microsoft.com/office/officeart/2005/8/layout/hierarchy2"/>
    <dgm:cxn modelId="{04189DA6-6AD5-407B-B827-DAA44F310AF9}" type="presParOf" srcId="{542171BF-2204-4377-89E1-D89F94539EB6}" destId="{64A16A7F-870C-4C55-B740-0A2B8C84590B}" srcOrd="0" destOrd="0" presId="urn:microsoft.com/office/officeart/2005/8/layout/hierarchy2"/>
    <dgm:cxn modelId="{D930B449-F50C-40E1-B6C3-7A9892D25EF9}" type="presParOf" srcId="{64A16A7F-870C-4C55-B740-0A2B8C84590B}" destId="{FA3E5A5F-BD14-47C4-9AA5-ED1E591E0CAE}" srcOrd="0" destOrd="0" presId="urn:microsoft.com/office/officeart/2005/8/layout/hierarchy2"/>
    <dgm:cxn modelId="{88DAECD5-2D81-4D0F-BB61-FCD868FA5A1E}" type="presParOf" srcId="{542171BF-2204-4377-89E1-D89F94539EB6}" destId="{1A3DA414-0E44-4C9B-AB49-EABD45F1C749}" srcOrd="1" destOrd="0" presId="urn:microsoft.com/office/officeart/2005/8/layout/hierarchy2"/>
    <dgm:cxn modelId="{7AABF253-6DB3-4A83-9E86-4BF970F356F3}" type="presParOf" srcId="{1A3DA414-0E44-4C9B-AB49-EABD45F1C749}" destId="{DBBD590E-3A72-44C8-8C4C-2C1D5FF4EF7B}" srcOrd="0" destOrd="0" presId="urn:microsoft.com/office/officeart/2005/8/layout/hierarchy2"/>
    <dgm:cxn modelId="{B893C2CD-DD32-49C0-8136-F66C222E8F28}" type="presParOf" srcId="{1A3DA414-0E44-4C9B-AB49-EABD45F1C749}" destId="{7B91667D-026E-4057-8CBF-244F23D67A2F}" srcOrd="1" destOrd="0" presId="urn:microsoft.com/office/officeart/2005/8/layout/hierarchy2"/>
    <dgm:cxn modelId="{EE7F75A8-B830-42C3-B633-EE543ACC22B9}" type="presParOf" srcId="{542171BF-2204-4377-89E1-D89F94539EB6}" destId="{1C626B38-57E8-48BD-8665-3009BA488EDF}" srcOrd="2" destOrd="0" presId="urn:microsoft.com/office/officeart/2005/8/layout/hierarchy2"/>
    <dgm:cxn modelId="{BE7B8EAB-A952-473E-8BFD-2573906FFB98}" type="presParOf" srcId="{1C626B38-57E8-48BD-8665-3009BA488EDF}" destId="{DA5DF920-91C0-4D0E-BC50-D94310643C68}" srcOrd="0" destOrd="0" presId="urn:microsoft.com/office/officeart/2005/8/layout/hierarchy2"/>
    <dgm:cxn modelId="{CB066C6A-C8D7-418B-AF72-4D5836F04731}" type="presParOf" srcId="{542171BF-2204-4377-89E1-D89F94539EB6}" destId="{23319471-5F93-4A7C-A184-809749B9D821}" srcOrd="3" destOrd="0" presId="urn:microsoft.com/office/officeart/2005/8/layout/hierarchy2"/>
    <dgm:cxn modelId="{D8349FD5-0153-4668-86CA-DB524FF3C61D}" type="presParOf" srcId="{23319471-5F93-4A7C-A184-809749B9D821}" destId="{E065A55F-9DE1-4FEE-A56B-E4C1E25FB442}" srcOrd="0" destOrd="0" presId="urn:microsoft.com/office/officeart/2005/8/layout/hierarchy2"/>
    <dgm:cxn modelId="{3EC364C2-FEE9-42C2-A132-F711AD28875A}" type="presParOf" srcId="{23319471-5F93-4A7C-A184-809749B9D821}" destId="{22558483-49D5-4383-A254-764BE343DE34}" srcOrd="1" destOrd="0" presId="urn:microsoft.com/office/officeart/2005/8/layout/hierarchy2"/>
    <dgm:cxn modelId="{C951850A-7AE6-4273-9C2B-E84511D22338}" type="presParOf" srcId="{542171BF-2204-4377-89E1-D89F94539EB6}" destId="{084FAFD2-6C08-4E6D-90F4-52FB1ABA9530}" srcOrd="4" destOrd="0" presId="urn:microsoft.com/office/officeart/2005/8/layout/hierarchy2"/>
    <dgm:cxn modelId="{D2313C38-4300-4EF4-A66D-0C8B166B3311}" type="presParOf" srcId="{084FAFD2-6C08-4E6D-90F4-52FB1ABA9530}" destId="{38A2994B-6221-4C3A-BAFC-D5A37BF18BB2}" srcOrd="0" destOrd="0" presId="urn:microsoft.com/office/officeart/2005/8/layout/hierarchy2"/>
    <dgm:cxn modelId="{3B9263C3-D220-4337-917E-30B81AEF6663}" type="presParOf" srcId="{542171BF-2204-4377-89E1-D89F94539EB6}" destId="{2A0BB62C-0562-4E2A-B761-8A3CA97A16E6}" srcOrd="5" destOrd="0" presId="urn:microsoft.com/office/officeart/2005/8/layout/hierarchy2"/>
    <dgm:cxn modelId="{0773DDAB-B26B-465C-8B5A-7133E1222014}" type="presParOf" srcId="{2A0BB62C-0562-4E2A-B761-8A3CA97A16E6}" destId="{1F277E27-72FD-4B8A-91D6-B0FA897F3C0A}" srcOrd="0" destOrd="0" presId="urn:microsoft.com/office/officeart/2005/8/layout/hierarchy2"/>
    <dgm:cxn modelId="{FE8D616D-021A-4A2F-B7A3-F5E171DF7E2D}" type="presParOf" srcId="{2A0BB62C-0562-4E2A-B761-8A3CA97A16E6}" destId="{92BC5EFD-FDA7-4CB6-AA89-0FAF700892CC}" srcOrd="1" destOrd="0" presId="urn:microsoft.com/office/officeart/2005/8/layout/hierarchy2"/>
    <dgm:cxn modelId="{80356F7A-B87B-48E6-8DFB-8177479EF58E}" type="presParOf" srcId="{542171BF-2204-4377-89E1-D89F94539EB6}" destId="{07FA17C7-4E35-4970-A748-07B4D4B30D27}" srcOrd="6" destOrd="0" presId="urn:microsoft.com/office/officeart/2005/8/layout/hierarchy2"/>
    <dgm:cxn modelId="{1CB8EBFD-61EB-4C63-A1AB-D256CC62194D}" type="presParOf" srcId="{07FA17C7-4E35-4970-A748-07B4D4B30D27}" destId="{A6A2E0E7-67A1-4D56-B1B8-B59D7F1429D4}" srcOrd="0" destOrd="0" presId="urn:microsoft.com/office/officeart/2005/8/layout/hierarchy2"/>
    <dgm:cxn modelId="{3E8B7A5C-7B71-4FAC-A247-1CB351393EEC}" type="presParOf" srcId="{542171BF-2204-4377-89E1-D89F94539EB6}" destId="{954C5903-DF98-4F0D-90DF-99124348EF5D}" srcOrd="7" destOrd="0" presId="urn:microsoft.com/office/officeart/2005/8/layout/hierarchy2"/>
    <dgm:cxn modelId="{7A26B919-94D4-4EAD-BBE8-6CA77F259F12}" type="presParOf" srcId="{954C5903-DF98-4F0D-90DF-99124348EF5D}" destId="{C06437E0-CB3F-4BFE-8E5B-3C4311868407}" srcOrd="0" destOrd="0" presId="urn:microsoft.com/office/officeart/2005/8/layout/hierarchy2"/>
    <dgm:cxn modelId="{139E1A7D-20BB-4D6F-A2E7-E79AEA3AD5B9}" type="presParOf" srcId="{954C5903-DF98-4F0D-90DF-99124348EF5D}" destId="{120DE4B7-C4D7-4414-9169-B611248EFFFF}" srcOrd="1" destOrd="0" presId="urn:microsoft.com/office/officeart/2005/8/layout/hierarchy2"/>
    <dgm:cxn modelId="{19C1F17C-160B-4772-8812-9809CFB607C9}" type="presParOf" srcId="{CC3E4CF3-B286-4858-A84B-E8364E7801B2}" destId="{4E8FF721-C1C8-4E8F-BEAC-6B8741179696}" srcOrd="2" destOrd="0" presId="urn:microsoft.com/office/officeart/2005/8/layout/hierarchy2"/>
    <dgm:cxn modelId="{42B9BECB-2C0F-4C68-A4A0-67CCF7921DA6}" type="presParOf" srcId="{4E8FF721-C1C8-4E8F-BEAC-6B8741179696}" destId="{DC0711F3-1CC0-4941-9266-AA8F20188857}" srcOrd="0" destOrd="0" presId="urn:microsoft.com/office/officeart/2005/8/layout/hierarchy2"/>
    <dgm:cxn modelId="{A7C12922-AE4C-48CF-B919-912173DE698D}" type="presParOf" srcId="{CC3E4CF3-B286-4858-A84B-E8364E7801B2}" destId="{C1524B10-3E82-4B2D-9149-FB2868CC8A34}" srcOrd="3" destOrd="0" presId="urn:microsoft.com/office/officeart/2005/8/layout/hierarchy2"/>
    <dgm:cxn modelId="{4CBF0FF4-BD89-4E57-A11B-944B589B0127}" type="presParOf" srcId="{C1524B10-3E82-4B2D-9149-FB2868CC8A34}" destId="{3FD5444E-FCBA-4195-A5FF-1BDCF3FD3D15}" srcOrd="0" destOrd="0" presId="urn:microsoft.com/office/officeart/2005/8/layout/hierarchy2"/>
    <dgm:cxn modelId="{03BE27FF-E57B-4FC6-93E5-C8F6B7F445AB}" type="presParOf" srcId="{C1524B10-3E82-4B2D-9149-FB2868CC8A34}" destId="{0D0734D0-12AE-49F7-B4EA-E12669F9A963}" srcOrd="1" destOrd="0" presId="urn:microsoft.com/office/officeart/2005/8/layout/hierarchy2"/>
    <dgm:cxn modelId="{7141C6C1-9AD8-4F75-AFF7-FDA646EC5A38}" type="presParOf" srcId="{0D0734D0-12AE-49F7-B4EA-E12669F9A963}" destId="{527A35AF-A858-40E3-A651-344CC630F717}" srcOrd="0" destOrd="0" presId="urn:microsoft.com/office/officeart/2005/8/layout/hierarchy2"/>
    <dgm:cxn modelId="{53AF746E-8444-42DB-8B25-82A1BCC0366B}" type="presParOf" srcId="{527A35AF-A858-40E3-A651-344CC630F717}" destId="{D99D4DEF-97CB-46AC-ADB4-D53CDC5B6EB1}" srcOrd="0" destOrd="0" presId="urn:microsoft.com/office/officeart/2005/8/layout/hierarchy2"/>
    <dgm:cxn modelId="{D3929285-B78E-4D31-9E7A-C9F597B81859}" type="presParOf" srcId="{0D0734D0-12AE-49F7-B4EA-E12669F9A963}" destId="{3452D7E8-FB63-4876-8BC7-3EC0E11638E1}" srcOrd="1" destOrd="0" presId="urn:microsoft.com/office/officeart/2005/8/layout/hierarchy2"/>
    <dgm:cxn modelId="{05013116-8905-4C04-8D19-CC477E8E093A}" type="presParOf" srcId="{3452D7E8-FB63-4876-8BC7-3EC0E11638E1}" destId="{C5E63913-0D09-4309-999D-48D5E2A4B64B}" srcOrd="0" destOrd="0" presId="urn:microsoft.com/office/officeart/2005/8/layout/hierarchy2"/>
    <dgm:cxn modelId="{BD1D073C-77B4-483E-A676-631C37C2B3C8}" type="presParOf" srcId="{3452D7E8-FB63-4876-8BC7-3EC0E11638E1}" destId="{0F6966BA-3B55-48C4-927E-A42991752A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7C21D-D840-4DF1-94D6-7C8C712975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1B29BD-E591-470A-9095-E96E315A11DF}">
      <dgm:prSet phldrT="[텍스트]" custT="1"/>
      <dgm:spPr/>
      <dgm:t>
        <a:bodyPr/>
        <a:lstStyle/>
        <a:p>
          <a:pPr latinLnBrk="1"/>
          <a:r>
            <a:rPr lang="ko-KR" altLang="en-US" sz="2000" b="1" smtClean="0">
              <a:solidFill>
                <a:srgbClr val="FFFF00"/>
              </a:solidFill>
            </a:rPr>
            <a:t>효율전략</a:t>
          </a:r>
          <a:endParaRPr lang="en-US" altLang="ko-KR" sz="2000" b="1" smtClean="0">
            <a:solidFill>
              <a:srgbClr val="FFFF00"/>
            </a:solidFill>
          </a:endParaRPr>
        </a:p>
        <a:p>
          <a:pPr latinLnBrk="1"/>
          <a:r>
            <a:rPr lang="en-US" altLang="ko-KR" sz="2000" b="1" smtClean="0">
              <a:solidFill>
                <a:srgbClr val="FFFF00"/>
              </a:solidFill>
            </a:rPr>
            <a:t>maxi-min</a:t>
          </a:r>
          <a:endParaRPr lang="ko-KR" altLang="en-US" sz="2000" b="1">
            <a:solidFill>
              <a:srgbClr val="FFFF00"/>
            </a:solidFill>
          </a:endParaRPr>
        </a:p>
      </dgm:t>
    </dgm:pt>
    <dgm:pt modelId="{0D782875-8BEB-4BEE-8715-E9BBE11108B8}" type="parTrans" cxnId="{AC05EB7A-58B6-4400-80DF-5A5D689C1E8D}">
      <dgm:prSet/>
      <dgm:spPr/>
      <dgm:t>
        <a:bodyPr/>
        <a:lstStyle/>
        <a:p>
          <a:pPr latinLnBrk="1"/>
          <a:endParaRPr lang="ko-KR" altLang="en-US"/>
        </a:p>
      </dgm:t>
    </dgm:pt>
    <dgm:pt modelId="{8516F5B5-EABF-4626-92FA-65AFE424DF05}" type="sibTrans" cxnId="{AC05EB7A-58B6-4400-80DF-5A5D689C1E8D}">
      <dgm:prSet/>
      <dgm:spPr/>
      <dgm:t>
        <a:bodyPr/>
        <a:lstStyle/>
        <a:p>
          <a:pPr latinLnBrk="1"/>
          <a:endParaRPr lang="ko-KR" altLang="en-US"/>
        </a:p>
      </dgm:t>
    </dgm:pt>
    <dgm:pt modelId="{353D4051-E726-497B-A0A0-B00F70E5706D}">
      <dgm:prSet phldrT="[텍스트]" custT="1"/>
      <dgm:spPr/>
      <dgm:t>
        <a:bodyPr/>
        <a:lstStyle/>
        <a:p>
          <a:pPr latinLnBrk="1"/>
          <a:r>
            <a:rPr lang="en-US" altLang="ko-KR" sz="1600" b="1" smtClean="0"/>
            <a:t>‘</a:t>
          </a:r>
          <a:r>
            <a:rPr lang="ko-KR" altLang="en-US" sz="1600" b="1" smtClean="0">
              <a:solidFill>
                <a:srgbClr val="FF0000"/>
              </a:solidFill>
            </a:rPr>
            <a:t>누적수익</a:t>
          </a:r>
          <a:r>
            <a:rPr lang="en-US" altLang="ko-KR" sz="1600" b="1" smtClean="0">
              <a:solidFill>
                <a:srgbClr val="FF0000"/>
              </a:solidFill>
            </a:rPr>
            <a:t>/MDD</a:t>
          </a:r>
          <a:r>
            <a:rPr lang="en-US" altLang="ko-KR" sz="1600" b="1" smtClean="0"/>
            <a:t>’ </a:t>
          </a:r>
          <a:r>
            <a:rPr lang="ko-KR" altLang="en-US" sz="1600" b="1" smtClean="0"/>
            <a:t>큰 값으로 정렬</a:t>
          </a:r>
          <a:endParaRPr lang="ko-KR" altLang="en-US" sz="1600" b="1"/>
        </a:p>
      </dgm:t>
    </dgm:pt>
    <dgm:pt modelId="{26F59F8C-FDE2-471F-A8CA-76C81D1D6496}" type="parTrans" cxnId="{730C2582-3BE9-42D3-A95C-1CBAB0EACE34}">
      <dgm:prSet/>
      <dgm:spPr/>
      <dgm:t>
        <a:bodyPr/>
        <a:lstStyle/>
        <a:p>
          <a:pPr latinLnBrk="1"/>
          <a:endParaRPr lang="ko-KR" altLang="en-US"/>
        </a:p>
      </dgm:t>
    </dgm:pt>
    <dgm:pt modelId="{F0F8FD9F-734F-48E8-96B0-29ED1CE2B673}" type="sibTrans" cxnId="{730C2582-3BE9-42D3-A95C-1CBAB0EACE34}">
      <dgm:prSet/>
      <dgm:spPr/>
      <dgm:t>
        <a:bodyPr/>
        <a:lstStyle/>
        <a:p>
          <a:pPr latinLnBrk="1"/>
          <a:endParaRPr lang="ko-KR" altLang="en-US"/>
        </a:p>
      </dgm:t>
    </dgm:pt>
    <dgm:pt modelId="{5D122027-B18D-48C2-AD17-79F391D4B169}">
      <dgm:prSet phldrT="[텍스트]" custT="1"/>
      <dgm:spPr/>
      <dgm:t>
        <a:bodyPr/>
        <a:lstStyle/>
        <a:p>
          <a:pPr latinLnBrk="1"/>
          <a:r>
            <a:rPr lang="ko-KR" altLang="en-US" sz="2000" b="1" smtClean="0">
              <a:solidFill>
                <a:srgbClr val="FFFF00"/>
              </a:solidFill>
            </a:rPr>
            <a:t>공격전략</a:t>
          </a:r>
          <a:endParaRPr lang="en-US" altLang="ko-KR" sz="2000" b="1" smtClean="0">
            <a:solidFill>
              <a:srgbClr val="FFFF00"/>
            </a:solidFill>
          </a:endParaRPr>
        </a:p>
        <a:p>
          <a:pPr latinLnBrk="1"/>
          <a:r>
            <a:rPr lang="en-US" altLang="ko-KR" sz="2000" b="1" smtClean="0">
              <a:solidFill>
                <a:srgbClr val="FFFF00"/>
              </a:solidFill>
            </a:rPr>
            <a:t>maxi-max</a:t>
          </a:r>
          <a:endParaRPr lang="ko-KR" altLang="en-US" sz="2000" b="1">
            <a:solidFill>
              <a:srgbClr val="FFFF00"/>
            </a:solidFill>
          </a:endParaRPr>
        </a:p>
      </dgm:t>
    </dgm:pt>
    <dgm:pt modelId="{CBE3D9FF-D550-4614-8678-D801B3081783}" type="parTrans" cxnId="{AA8CA401-132B-46C4-A0E7-47B433003DF4}">
      <dgm:prSet/>
      <dgm:spPr/>
      <dgm:t>
        <a:bodyPr/>
        <a:lstStyle/>
        <a:p>
          <a:pPr latinLnBrk="1"/>
          <a:endParaRPr lang="ko-KR" altLang="en-US"/>
        </a:p>
      </dgm:t>
    </dgm:pt>
    <dgm:pt modelId="{4BC6A059-7296-40E1-BA98-A961D39937D3}" type="sibTrans" cxnId="{AA8CA401-132B-46C4-A0E7-47B433003DF4}">
      <dgm:prSet/>
      <dgm:spPr/>
      <dgm:t>
        <a:bodyPr/>
        <a:lstStyle/>
        <a:p>
          <a:pPr latinLnBrk="1"/>
          <a:endParaRPr lang="ko-KR" altLang="en-US"/>
        </a:p>
      </dgm:t>
    </dgm:pt>
    <dgm:pt modelId="{DF58F67D-4CB6-4AEA-A9C4-20797B2158B4}">
      <dgm:prSet phldrT="[텍스트]" custT="1"/>
      <dgm:spPr/>
      <dgm:t>
        <a:bodyPr/>
        <a:lstStyle/>
        <a:p>
          <a:pPr latinLnBrk="1"/>
          <a:r>
            <a:rPr lang="en-US" altLang="ko-KR" sz="1600" b="1" smtClean="0">
              <a:solidFill>
                <a:schemeClr val="tx1"/>
              </a:solidFill>
            </a:rPr>
            <a:t>‘</a:t>
          </a:r>
          <a:r>
            <a:rPr lang="ko-KR" altLang="en-US" sz="1600" b="1" smtClean="0">
              <a:solidFill>
                <a:srgbClr val="FF0000"/>
              </a:solidFill>
            </a:rPr>
            <a:t>누적수익</a:t>
          </a:r>
          <a:r>
            <a:rPr lang="en-US" altLang="ko-KR" sz="1600" b="1" smtClean="0">
              <a:solidFill>
                <a:srgbClr val="FF0000"/>
              </a:solidFill>
            </a:rPr>
            <a:t>/(1-</a:t>
          </a:r>
          <a:r>
            <a:rPr lang="ko-KR" altLang="en-US" sz="1600" b="1" smtClean="0">
              <a:solidFill>
                <a:srgbClr val="FF0000"/>
              </a:solidFill>
            </a:rPr>
            <a:t>승률</a:t>
          </a:r>
          <a:r>
            <a:rPr lang="en-US" altLang="ko-KR" sz="1600" b="1" smtClean="0">
              <a:solidFill>
                <a:srgbClr val="FF0000"/>
              </a:solidFill>
            </a:rPr>
            <a:t>)</a:t>
          </a:r>
          <a:r>
            <a:rPr lang="en-US" altLang="ko-KR" sz="1600" b="1" smtClean="0">
              <a:solidFill>
                <a:schemeClr val="tx1"/>
              </a:solidFill>
            </a:rPr>
            <a:t>’</a:t>
          </a:r>
          <a:r>
            <a:rPr lang="ko-KR" altLang="en-US" sz="1600" b="1" smtClean="0"/>
            <a:t> 큰 값으로 정렬</a:t>
          </a:r>
          <a:endParaRPr lang="ko-KR" altLang="en-US" sz="1600" b="1"/>
        </a:p>
      </dgm:t>
    </dgm:pt>
    <dgm:pt modelId="{351AE85A-AB2D-441D-8275-627E0F3C0631}" type="parTrans" cxnId="{3DB4CDC0-A8A3-4DCF-83EF-47EE0D346B4E}">
      <dgm:prSet/>
      <dgm:spPr/>
      <dgm:t>
        <a:bodyPr/>
        <a:lstStyle/>
        <a:p>
          <a:pPr latinLnBrk="1"/>
          <a:endParaRPr lang="ko-KR" altLang="en-US"/>
        </a:p>
      </dgm:t>
    </dgm:pt>
    <dgm:pt modelId="{E0FEABC9-6808-4175-9012-2E58EEE25FC0}" type="sibTrans" cxnId="{3DB4CDC0-A8A3-4DCF-83EF-47EE0D346B4E}">
      <dgm:prSet/>
      <dgm:spPr/>
      <dgm:t>
        <a:bodyPr/>
        <a:lstStyle/>
        <a:p>
          <a:pPr latinLnBrk="1"/>
          <a:endParaRPr lang="ko-KR" altLang="en-US"/>
        </a:p>
      </dgm:t>
    </dgm:pt>
    <dgm:pt modelId="{2C6898FC-B58D-4D87-85D0-ED308D0E2DC2}">
      <dgm:prSet phldrT="[텍스트]" custT="1"/>
      <dgm:spPr/>
      <dgm:t>
        <a:bodyPr/>
        <a:lstStyle/>
        <a:p>
          <a:pPr latinLnBrk="1"/>
          <a:r>
            <a:rPr lang="ko-KR" altLang="en-US" sz="2000" b="1" smtClean="0">
              <a:solidFill>
                <a:srgbClr val="FFFF00"/>
              </a:solidFill>
            </a:rPr>
            <a:t>방어전략</a:t>
          </a:r>
          <a:endParaRPr lang="en-US" altLang="ko-KR" sz="2000" b="1" smtClean="0">
            <a:solidFill>
              <a:srgbClr val="FFFF00"/>
            </a:solidFill>
          </a:endParaRPr>
        </a:p>
        <a:p>
          <a:pPr latinLnBrk="1"/>
          <a:r>
            <a:rPr lang="en-US" altLang="ko-KR" sz="2000" b="1" smtClean="0">
              <a:solidFill>
                <a:srgbClr val="FFFF00"/>
              </a:solidFill>
            </a:rPr>
            <a:t>mini-min</a:t>
          </a:r>
          <a:endParaRPr lang="ko-KR" altLang="en-US" sz="2000" b="1">
            <a:solidFill>
              <a:srgbClr val="FFFF00"/>
            </a:solidFill>
          </a:endParaRPr>
        </a:p>
      </dgm:t>
    </dgm:pt>
    <dgm:pt modelId="{2CE82406-B552-47C3-BAE9-152C7DAE4288}" type="parTrans" cxnId="{CE61ADA1-524A-4A38-B2D0-BFA2D4EBAE7B}">
      <dgm:prSet/>
      <dgm:spPr/>
      <dgm:t>
        <a:bodyPr/>
        <a:lstStyle/>
        <a:p>
          <a:pPr latinLnBrk="1"/>
          <a:endParaRPr lang="ko-KR" altLang="en-US"/>
        </a:p>
      </dgm:t>
    </dgm:pt>
    <dgm:pt modelId="{64D24195-650D-41BF-871B-EA02AA1E55B7}" type="sibTrans" cxnId="{CE61ADA1-524A-4A38-B2D0-BFA2D4EBAE7B}">
      <dgm:prSet/>
      <dgm:spPr/>
      <dgm:t>
        <a:bodyPr/>
        <a:lstStyle/>
        <a:p>
          <a:pPr latinLnBrk="1"/>
          <a:endParaRPr lang="ko-KR" altLang="en-US"/>
        </a:p>
      </dgm:t>
    </dgm:pt>
    <dgm:pt modelId="{658AF2D4-455A-46B4-B7EF-182397FFCD9B}">
      <dgm:prSet phldrT="[텍스트]" custT="1"/>
      <dgm:spPr/>
      <dgm:t>
        <a:bodyPr/>
        <a:lstStyle/>
        <a:p>
          <a:pPr latinLnBrk="1"/>
          <a:r>
            <a:rPr lang="en-US" altLang="ko-KR" sz="1600" b="1" smtClean="0"/>
            <a:t>‘</a:t>
          </a:r>
          <a:r>
            <a:rPr lang="en-US" altLang="ko-KR" sz="1600" b="1" smtClean="0">
              <a:solidFill>
                <a:srgbClr val="FF0000"/>
              </a:solidFill>
            </a:rPr>
            <a:t>(MDD</a:t>
          </a:r>
          <a:r>
            <a:rPr lang="ko-KR" altLang="en-US" sz="1600" b="1" smtClean="0">
              <a:solidFill>
                <a:srgbClr val="FF0000"/>
              </a:solidFill>
            </a:rPr>
            <a:t>순위 </a:t>
          </a:r>
          <a:r>
            <a:rPr lang="en-US" altLang="ko-KR" sz="1600" b="1" smtClean="0">
              <a:solidFill>
                <a:srgbClr val="FF0000"/>
              </a:solidFill>
            </a:rPr>
            <a:t>+ </a:t>
          </a:r>
          <a:r>
            <a:rPr lang="ko-KR" altLang="en-US" sz="1600" b="1" smtClean="0">
              <a:solidFill>
                <a:srgbClr val="FF0000"/>
              </a:solidFill>
            </a:rPr>
            <a:t>표준편차순위 </a:t>
          </a:r>
          <a:r>
            <a:rPr lang="en-US" altLang="ko-KR" sz="1600" b="1" smtClean="0">
              <a:solidFill>
                <a:srgbClr val="FF0000"/>
              </a:solidFill>
            </a:rPr>
            <a:t>+ </a:t>
          </a:r>
          <a:r>
            <a:rPr lang="ko-KR" altLang="en-US" sz="1600" b="1" smtClean="0">
              <a:solidFill>
                <a:srgbClr val="FF0000"/>
              </a:solidFill>
            </a:rPr>
            <a:t>승률순위</a:t>
          </a:r>
          <a:r>
            <a:rPr lang="en-US" altLang="ko-KR" sz="1600" b="1" smtClean="0">
              <a:solidFill>
                <a:srgbClr val="FF0000"/>
              </a:solidFill>
            </a:rPr>
            <a:t>) / 3</a:t>
          </a:r>
          <a:r>
            <a:rPr lang="en-US" altLang="ko-KR" sz="1600" b="1" smtClean="0"/>
            <a:t>’    </a:t>
          </a:r>
          <a:r>
            <a:rPr lang="ko-KR" altLang="en-US" sz="1600" b="1" smtClean="0"/>
            <a:t>순위 순으로 정렬</a:t>
          </a:r>
          <a:endParaRPr lang="ko-KR" altLang="en-US" sz="1600" b="1"/>
        </a:p>
      </dgm:t>
    </dgm:pt>
    <dgm:pt modelId="{A0394D96-72BA-4B74-A5A5-4C051F42D5E4}" type="parTrans" cxnId="{ED54316B-321D-4010-A798-59A145999AC1}">
      <dgm:prSet/>
      <dgm:spPr/>
      <dgm:t>
        <a:bodyPr/>
        <a:lstStyle/>
        <a:p>
          <a:pPr latinLnBrk="1"/>
          <a:endParaRPr lang="ko-KR" altLang="en-US"/>
        </a:p>
      </dgm:t>
    </dgm:pt>
    <dgm:pt modelId="{19B91330-DFFD-4B92-9EB8-A90992ED08A7}" type="sibTrans" cxnId="{ED54316B-321D-4010-A798-59A145999AC1}">
      <dgm:prSet/>
      <dgm:spPr/>
      <dgm:t>
        <a:bodyPr/>
        <a:lstStyle/>
        <a:p>
          <a:pPr latinLnBrk="1"/>
          <a:endParaRPr lang="ko-KR" altLang="en-US"/>
        </a:p>
      </dgm:t>
    </dgm:pt>
    <dgm:pt modelId="{E233EFDF-A844-4C1D-B713-C11D518CDFF9}" type="pres">
      <dgm:prSet presAssocID="{6577C21D-D840-4DF1-94D6-7C8C71297526}" presName="Name0" presStyleCnt="0">
        <dgm:presLayoutVars>
          <dgm:dir/>
          <dgm:animLvl val="lvl"/>
          <dgm:resizeHandles val="exact"/>
        </dgm:presLayoutVars>
      </dgm:prSet>
      <dgm:spPr/>
    </dgm:pt>
    <dgm:pt modelId="{DBF7C873-C74A-48CD-B827-96B54B010163}" type="pres">
      <dgm:prSet presAssocID="{2D1B29BD-E591-470A-9095-E96E315A11DF}" presName="linNode" presStyleCnt="0"/>
      <dgm:spPr/>
    </dgm:pt>
    <dgm:pt modelId="{93809ACE-85EC-4262-B289-7CFAFB134697}" type="pres">
      <dgm:prSet presAssocID="{2D1B29BD-E591-470A-9095-E96E315A11DF}" presName="parentText" presStyleLbl="node1" presStyleIdx="0" presStyleCnt="3" custScaleX="6569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5A6FBE-17ED-439C-81A0-9FA3F0D9FDDB}" type="pres">
      <dgm:prSet presAssocID="{2D1B29BD-E591-470A-9095-E96E315A11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B0C031-9807-4D37-B679-61E28C422681}" type="pres">
      <dgm:prSet presAssocID="{8516F5B5-EABF-4626-92FA-65AFE424DF05}" presName="sp" presStyleCnt="0"/>
      <dgm:spPr/>
    </dgm:pt>
    <dgm:pt modelId="{98E38B97-A9E7-40A9-BA20-9C48649AD23E}" type="pres">
      <dgm:prSet presAssocID="{5D122027-B18D-48C2-AD17-79F391D4B169}" presName="linNode" presStyleCnt="0"/>
      <dgm:spPr/>
    </dgm:pt>
    <dgm:pt modelId="{113CA56E-967F-4AF0-AA6B-38E164D2C8B1}" type="pres">
      <dgm:prSet presAssocID="{5D122027-B18D-48C2-AD17-79F391D4B169}" presName="parentText" presStyleLbl="node1" presStyleIdx="1" presStyleCnt="3" custScaleX="65692">
        <dgm:presLayoutVars>
          <dgm:chMax val="1"/>
          <dgm:bulletEnabled val="1"/>
        </dgm:presLayoutVars>
      </dgm:prSet>
      <dgm:spPr/>
    </dgm:pt>
    <dgm:pt modelId="{3D0D992D-5DCD-48C3-B1BD-E8BABA2581E0}" type="pres">
      <dgm:prSet presAssocID="{5D122027-B18D-48C2-AD17-79F391D4B16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0F8CD9-1B2B-40C6-93F9-F686F65AC345}" type="pres">
      <dgm:prSet presAssocID="{4BC6A059-7296-40E1-BA98-A961D39937D3}" presName="sp" presStyleCnt="0"/>
      <dgm:spPr/>
    </dgm:pt>
    <dgm:pt modelId="{78805204-1F43-4F7B-8FD1-B2C855D57552}" type="pres">
      <dgm:prSet presAssocID="{2C6898FC-B58D-4D87-85D0-ED308D0E2DC2}" presName="linNode" presStyleCnt="0"/>
      <dgm:spPr/>
    </dgm:pt>
    <dgm:pt modelId="{44975AA9-73AB-4992-BB9B-E12F04AE9A12}" type="pres">
      <dgm:prSet presAssocID="{2C6898FC-B58D-4D87-85D0-ED308D0E2DC2}" presName="parentText" presStyleLbl="node1" presStyleIdx="2" presStyleCnt="3" custScaleX="65692">
        <dgm:presLayoutVars>
          <dgm:chMax val="1"/>
          <dgm:bulletEnabled val="1"/>
        </dgm:presLayoutVars>
      </dgm:prSet>
      <dgm:spPr/>
    </dgm:pt>
    <dgm:pt modelId="{8C312D76-0FC1-47FB-850C-978CB359EBC3}" type="pres">
      <dgm:prSet presAssocID="{2C6898FC-B58D-4D87-85D0-ED308D0E2DC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21726A-8F40-4864-9EC8-5FC8EB945D3B}" type="presOf" srcId="{2C6898FC-B58D-4D87-85D0-ED308D0E2DC2}" destId="{44975AA9-73AB-4992-BB9B-E12F04AE9A12}" srcOrd="0" destOrd="0" presId="urn:microsoft.com/office/officeart/2005/8/layout/vList5"/>
    <dgm:cxn modelId="{730C2582-3BE9-42D3-A95C-1CBAB0EACE34}" srcId="{2D1B29BD-E591-470A-9095-E96E315A11DF}" destId="{353D4051-E726-497B-A0A0-B00F70E5706D}" srcOrd="0" destOrd="0" parTransId="{26F59F8C-FDE2-471F-A8CA-76C81D1D6496}" sibTransId="{F0F8FD9F-734F-48E8-96B0-29ED1CE2B673}"/>
    <dgm:cxn modelId="{C23E7756-BC79-42DF-B46F-1FBB56D6021E}" type="presOf" srcId="{2D1B29BD-E591-470A-9095-E96E315A11DF}" destId="{93809ACE-85EC-4262-B289-7CFAFB134697}" srcOrd="0" destOrd="0" presId="urn:microsoft.com/office/officeart/2005/8/layout/vList5"/>
    <dgm:cxn modelId="{2E64DF78-EE2F-42DA-B7D5-F1289FF47881}" type="presOf" srcId="{6577C21D-D840-4DF1-94D6-7C8C71297526}" destId="{E233EFDF-A844-4C1D-B713-C11D518CDFF9}" srcOrd="0" destOrd="0" presId="urn:microsoft.com/office/officeart/2005/8/layout/vList5"/>
    <dgm:cxn modelId="{3DB4CDC0-A8A3-4DCF-83EF-47EE0D346B4E}" srcId="{5D122027-B18D-48C2-AD17-79F391D4B169}" destId="{DF58F67D-4CB6-4AEA-A9C4-20797B2158B4}" srcOrd="0" destOrd="0" parTransId="{351AE85A-AB2D-441D-8275-627E0F3C0631}" sibTransId="{E0FEABC9-6808-4175-9012-2E58EEE25FC0}"/>
    <dgm:cxn modelId="{AC05EB7A-58B6-4400-80DF-5A5D689C1E8D}" srcId="{6577C21D-D840-4DF1-94D6-7C8C71297526}" destId="{2D1B29BD-E591-470A-9095-E96E315A11DF}" srcOrd="0" destOrd="0" parTransId="{0D782875-8BEB-4BEE-8715-E9BBE11108B8}" sibTransId="{8516F5B5-EABF-4626-92FA-65AFE424DF05}"/>
    <dgm:cxn modelId="{CE61ADA1-524A-4A38-B2D0-BFA2D4EBAE7B}" srcId="{6577C21D-D840-4DF1-94D6-7C8C71297526}" destId="{2C6898FC-B58D-4D87-85D0-ED308D0E2DC2}" srcOrd="2" destOrd="0" parTransId="{2CE82406-B552-47C3-BAE9-152C7DAE4288}" sibTransId="{64D24195-650D-41BF-871B-EA02AA1E55B7}"/>
    <dgm:cxn modelId="{4BC970D3-B968-457A-9202-54A418FBB293}" type="presOf" srcId="{658AF2D4-455A-46B4-B7EF-182397FFCD9B}" destId="{8C312D76-0FC1-47FB-850C-978CB359EBC3}" srcOrd="0" destOrd="0" presId="urn:microsoft.com/office/officeart/2005/8/layout/vList5"/>
    <dgm:cxn modelId="{98DB26E6-99DD-4D11-92F2-C190B4CA8BA9}" type="presOf" srcId="{353D4051-E726-497B-A0A0-B00F70E5706D}" destId="{975A6FBE-17ED-439C-81A0-9FA3F0D9FDDB}" srcOrd="0" destOrd="0" presId="urn:microsoft.com/office/officeart/2005/8/layout/vList5"/>
    <dgm:cxn modelId="{4837C5DC-B6E8-4398-8AF8-BAC47C9BD745}" type="presOf" srcId="{5D122027-B18D-48C2-AD17-79F391D4B169}" destId="{113CA56E-967F-4AF0-AA6B-38E164D2C8B1}" srcOrd="0" destOrd="0" presId="urn:microsoft.com/office/officeart/2005/8/layout/vList5"/>
    <dgm:cxn modelId="{AA8CA401-132B-46C4-A0E7-47B433003DF4}" srcId="{6577C21D-D840-4DF1-94D6-7C8C71297526}" destId="{5D122027-B18D-48C2-AD17-79F391D4B169}" srcOrd="1" destOrd="0" parTransId="{CBE3D9FF-D550-4614-8678-D801B3081783}" sibTransId="{4BC6A059-7296-40E1-BA98-A961D39937D3}"/>
    <dgm:cxn modelId="{ED54316B-321D-4010-A798-59A145999AC1}" srcId="{2C6898FC-B58D-4D87-85D0-ED308D0E2DC2}" destId="{658AF2D4-455A-46B4-B7EF-182397FFCD9B}" srcOrd="0" destOrd="0" parTransId="{A0394D96-72BA-4B74-A5A5-4C051F42D5E4}" sibTransId="{19B91330-DFFD-4B92-9EB8-A90992ED08A7}"/>
    <dgm:cxn modelId="{603E90A2-C88E-43F2-97A7-F4E5C52DCE1B}" type="presOf" srcId="{DF58F67D-4CB6-4AEA-A9C4-20797B2158B4}" destId="{3D0D992D-5DCD-48C3-B1BD-E8BABA2581E0}" srcOrd="0" destOrd="0" presId="urn:microsoft.com/office/officeart/2005/8/layout/vList5"/>
    <dgm:cxn modelId="{86512F61-CE66-46D3-8AF3-81CC188EDA68}" type="presParOf" srcId="{E233EFDF-A844-4C1D-B713-C11D518CDFF9}" destId="{DBF7C873-C74A-48CD-B827-96B54B010163}" srcOrd="0" destOrd="0" presId="urn:microsoft.com/office/officeart/2005/8/layout/vList5"/>
    <dgm:cxn modelId="{7E9ED52B-C5C2-4D59-99A1-6A9F66F91887}" type="presParOf" srcId="{DBF7C873-C74A-48CD-B827-96B54B010163}" destId="{93809ACE-85EC-4262-B289-7CFAFB134697}" srcOrd="0" destOrd="0" presId="urn:microsoft.com/office/officeart/2005/8/layout/vList5"/>
    <dgm:cxn modelId="{9DA4F4AB-B6C1-409D-9B89-FCE0C2BB5860}" type="presParOf" srcId="{DBF7C873-C74A-48CD-B827-96B54B010163}" destId="{975A6FBE-17ED-439C-81A0-9FA3F0D9FDDB}" srcOrd="1" destOrd="0" presId="urn:microsoft.com/office/officeart/2005/8/layout/vList5"/>
    <dgm:cxn modelId="{9E30D5C6-1F96-406A-9176-8CC7BA44B94B}" type="presParOf" srcId="{E233EFDF-A844-4C1D-B713-C11D518CDFF9}" destId="{CAB0C031-9807-4D37-B679-61E28C422681}" srcOrd="1" destOrd="0" presId="urn:microsoft.com/office/officeart/2005/8/layout/vList5"/>
    <dgm:cxn modelId="{D3F953EA-D60C-457C-9E0E-AC0E3C3504D6}" type="presParOf" srcId="{E233EFDF-A844-4C1D-B713-C11D518CDFF9}" destId="{98E38B97-A9E7-40A9-BA20-9C48649AD23E}" srcOrd="2" destOrd="0" presId="urn:microsoft.com/office/officeart/2005/8/layout/vList5"/>
    <dgm:cxn modelId="{D57B5B53-1346-4616-86D7-08F998AA1EDF}" type="presParOf" srcId="{98E38B97-A9E7-40A9-BA20-9C48649AD23E}" destId="{113CA56E-967F-4AF0-AA6B-38E164D2C8B1}" srcOrd="0" destOrd="0" presId="urn:microsoft.com/office/officeart/2005/8/layout/vList5"/>
    <dgm:cxn modelId="{1656FA6D-DB4F-4BE1-83F1-A931272508CF}" type="presParOf" srcId="{98E38B97-A9E7-40A9-BA20-9C48649AD23E}" destId="{3D0D992D-5DCD-48C3-B1BD-E8BABA2581E0}" srcOrd="1" destOrd="0" presId="urn:microsoft.com/office/officeart/2005/8/layout/vList5"/>
    <dgm:cxn modelId="{7F6B9829-0F22-4E92-9033-FA1C94F7AA67}" type="presParOf" srcId="{E233EFDF-A844-4C1D-B713-C11D518CDFF9}" destId="{E90F8CD9-1B2B-40C6-93F9-F686F65AC345}" srcOrd="3" destOrd="0" presId="urn:microsoft.com/office/officeart/2005/8/layout/vList5"/>
    <dgm:cxn modelId="{2806A027-CAD6-41E4-BF7E-EFA8D8587143}" type="presParOf" srcId="{E233EFDF-A844-4C1D-B713-C11D518CDFF9}" destId="{78805204-1F43-4F7B-8FD1-B2C855D57552}" srcOrd="4" destOrd="0" presId="urn:microsoft.com/office/officeart/2005/8/layout/vList5"/>
    <dgm:cxn modelId="{CC4FD469-1D62-4A27-B182-0ED40DE444B0}" type="presParOf" srcId="{78805204-1F43-4F7B-8FD1-B2C855D57552}" destId="{44975AA9-73AB-4992-BB9B-E12F04AE9A12}" srcOrd="0" destOrd="0" presId="urn:microsoft.com/office/officeart/2005/8/layout/vList5"/>
    <dgm:cxn modelId="{0DCD092B-BA8E-4F69-A724-01A28FD74623}" type="presParOf" srcId="{78805204-1F43-4F7B-8FD1-B2C855D57552}" destId="{8C312D76-0FC1-47FB-850C-978CB359EB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B1795-A767-4C63-99FC-44203BF738DB}">
      <dsp:nvSpPr>
        <dsp:cNvPr id="0" name=""/>
        <dsp:cNvSpPr/>
      </dsp:nvSpPr>
      <dsp:spPr>
        <a:xfrm>
          <a:off x="770" y="232231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원금보전여부</a:t>
          </a:r>
          <a:endParaRPr lang="en-US" altLang="ko-KR" sz="1500" kern="120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선택</a:t>
          </a:r>
          <a:endParaRPr lang="ko-KR" altLang="en-US" sz="1500" kern="1200"/>
        </a:p>
      </dsp:txBody>
      <dsp:txXfrm>
        <a:off x="23942" y="2345490"/>
        <a:ext cx="1535975" cy="744815"/>
      </dsp:txXfrm>
    </dsp:sp>
    <dsp:sp modelId="{ADE98C1B-9494-4E71-B034-E9DF031F0BAA}">
      <dsp:nvSpPr>
        <dsp:cNvPr id="0" name=""/>
        <dsp:cNvSpPr/>
      </dsp:nvSpPr>
      <dsp:spPr>
        <a:xfrm rot="19457599">
          <a:off x="1509826" y="247470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80066" y="2470953"/>
        <a:ext cx="38972" cy="38972"/>
      </dsp:txXfrm>
    </dsp:sp>
    <dsp:sp modelId="{76EF230F-DB9A-451E-A6B7-CD35047FA3EC}">
      <dsp:nvSpPr>
        <dsp:cNvPr id="0" name=""/>
        <dsp:cNvSpPr/>
      </dsp:nvSpPr>
      <dsp:spPr>
        <a:xfrm>
          <a:off x="2216017" y="186740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일시적 손실한도</a:t>
          </a:r>
          <a:r>
            <a:rPr lang="en-US" altLang="ko-KR" sz="1500" kern="1200" smtClean="0"/>
            <a:t>(MDD)</a:t>
          </a:r>
          <a:r>
            <a:rPr lang="ko-KR" altLang="en-US" sz="1500" kern="1200" smtClean="0"/>
            <a:t> 입력</a:t>
          </a:r>
          <a:endParaRPr lang="ko-KR" altLang="en-US" sz="1500" kern="1200"/>
        </a:p>
      </dsp:txBody>
      <dsp:txXfrm>
        <a:off x="2239189" y="1890573"/>
        <a:ext cx="1535975" cy="744815"/>
      </dsp:txXfrm>
    </dsp:sp>
    <dsp:sp modelId="{EC1CB4D8-6855-49F7-9B0C-40BDB63646F1}">
      <dsp:nvSpPr>
        <dsp:cNvPr id="0" name=""/>
        <dsp:cNvSpPr/>
      </dsp:nvSpPr>
      <dsp:spPr>
        <a:xfrm>
          <a:off x="3798336" y="224724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98976" y="2247158"/>
        <a:ext cx="31646" cy="31646"/>
      </dsp:txXfrm>
    </dsp:sp>
    <dsp:sp modelId="{F7A0D787-1551-47FD-B4FB-44E1B9BB3FC1}">
      <dsp:nvSpPr>
        <dsp:cNvPr id="0" name=""/>
        <dsp:cNvSpPr/>
      </dsp:nvSpPr>
      <dsp:spPr>
        <a:xfrm>
          <a:off x="4431263" y="186740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손실한도컷팅 후</a:t>
          </a:r>
          <a:endParaRPr lang="ko-KR" altLang="en-US" sz="1500" kern="1200"/>
        </a:p>
      </dsp:txBody>
      <dsp:txXfrm>
        <a:off x="4454435" y="1890573"/>
        <a:ext cx="1535975" cy="744815"/>
      </dsp:txXfrm>
    </dsp:sp>
    <dsp:sp modelId="{64A16A7F-870C-4C55-B740-0A2B8C84590B}">
      <dsp:nvSpPr>
        <dsp:cNvPr id="0" name=""/>
        <dsp:cNvSpPr/>
      </dsp:nvSpPr>
      <dsp:spPr>
        <a:xfrm rot="17692822">
          <a:off x="5577859" y="1564873"/>
          <a:ext cx="1504373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504373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292437" y="1542997"/>
        <a:ext cx="75218" cy="75218"/>
      </dsp:txXfrm>
    </dsp:sp>
    <dsp:sp modelId="{DBBD590E-3A72-44C8-8C4C-2C1D5FF4EF7B}">
      <dsp:nvSpPr>
        <dsp:cNvPr id="0" name=""/>
        <dsp:cNvSpPr/>
      </dsp:nvSpPr>
      <dsp:spPr>
        <a:xfrm>
          <a:off x="6646510" y="5026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smtClean="0">
              <a:solidFill>
                <a:srgbClr val="FFFF00"/>
              </a:solidFill>
            </a:rPr>
            <a:t>효율전략</a:t>
          </a:r>
          <a:endParaRPr lang="en-US" altLang="ko-KR" sz="1500" b="1" kern="1200" smtClean="0">
            <a:solidFill>
              <a:srgbClr val="FFFF00"/>
            </a:solidFill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solidFill>
                <a:srgbClr val="FFFF00"/>
              </a:solidFill>
            </a:rPr>
            <a:t>maxi-min pf</a:t>
          </a:r>
        </a:p>
      </dsp:txBody>
      <dsp:txXfrm>
        <a:off x="6669682" y="525823"/>
        <a:ext cx="1535975" cy="744815"/>
      </dsp:txXfrm>
    </dsp:sp>
    <dsp:sp modelId="{1C626B38-57E8-48BD-8665-3009BA488EDF}">
      <dsp:nvSpPr>
        <dsp:cNvPr id="0" name=""/>
        <dsp:cNvSpPr/>
      </dsp:nvSpPr>
      <dsp:spPr>
        <a:xfrm rot="19457599">
          <a:off x="5940320" y="2019790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10560" y="2016036"/>
        <a:ext cx="38972" cy="38972"/>
      </dsp:txXfrm>
    </dsp:sp>
    <dsp:sp modelId="{E065A55F-9DE1-4FEE-A56B-E4C1E25FB442}">
      <dsp:nvSpPr>
        <dsp:cNvPr id="0" name=""/>
        <dsp:cNvSpPr/>
      </dsp:nvSpPr>
      <dsp:spPr>
        <a:xfrm>
          <a:off x="6646510" y="1412484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smtClean="0">
              <a:solidFill>
                <a:srgbClr val="FFFF00"/>
              </a:solidFill>
            </a:rPr>
            <a:t>공격전략</a:t>
          </a:r>
          <a:endParaRPr lang="en-US" altLang="ko-KR" sz="1500" b="1" kern="1200" smtClean="0">
            <a:solidFill>
              <a:srgbClr val="FFFF00"/>
            </a:solidFill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solidFill>
                <a:srgbClr val="FFFF00"/>
              </a:solidFill>
            </a:rPr>
            <a:t>maxi-max pf</a:t>
          </a:r>
        </a:p>
      </dsp:txBody>
      <dsp:txXfrm>
        <a:off x="6669682" y="1435656"/>
        <a:ext cx="1535975" cy="744815"/>
      </dsp:txXfrm>
    </dsp:sp>
    <dsp:sp modelId="{084FAFD2-6C08-4E6D-90F4-52FB1ABA9530}">
      <dsp:nvSpPr>
        <dsp:cNvPr id="0" name=""/>
        <dsp:cNvSpPr/>
      </dsp:nvSpPr>
      <dsp:spPr>
        <a:xfrm rot="2142401">
          <a:off x="5940320" y="247470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10560" y="2470953"/>
        <a:ext cx="38972" cy="38972"/>
      </dsp:txXfrm>
    </dsp:sp>
    <dsp:sp modelId="{1F277E27-72FD-4B8A-91D6-B0FA897F3C0A}">
      <dsp:nvSpPr>
        <dsp:cNvPr id="0" name=""/>
        <dsp:cNvSpPr/>
      </dsp:nvSpPr>
      <dsp:spPr>
        <a:xfrm>
          <a:off x="6646510" y="232231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smtClean="0">
              <a:solidFill>
                <a:srgbClr val="FFFF00"/>
              </a:solidFill>
            </a:rPr>
            <a:t>방어전략</a:t>
          </a:r>
          <a:endParaRPr lang="en-US" altLang="ko-KR" sz="1500" b="1" kern="1200" smtClean="0">
            <a:solidFill>
              <a:srgbClr val="FFFF00"/>
            </a:solidFill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solidFill>
                <a:srgbClr val="FFFF00"/>
              </a:solidFill>
            </a:rPr>
            <a:t>min-max pf</a:t>
          </a:r>
        </a:p>
      </dsp:txBody>
      <dsp:txXfrm>
        <a:off x="6669682" y="2345490"/>
        <a:ext cx="1535975" cy="744815"/>
      </dsp:txXfrm>
    </dsp:sp>
    <dsp:sp modelId="{07FA17C7-4E35-4970-A748-07B4D4B30D27}">
      <dsp:nvSpPr>
        <dsp:cNvPr id="0" name=""/>
        <dsp:cNvSpPr/>
      </dsp:nvSpPr>
      <dsp:spPr>
        <a:xfrm rot="3907178">
          <a:off x="5577859" y="2929624"/>
          <a:ext cx="1504373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504373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292437" y="2907747"/>
        <a:ext cx="75218" cy="75218"/>
      </dsp:txXfrm>
    </dsp:sp>
    <dsp:sp modelId="{C06437E0-CB3F-4BFE-8E5B-3C4311868407}">
      <dsp:nvSpPr>
        <dsp:cNvPr id="0" name=""/>
        <dsp:cNvSpPr/>
      </dsp:nvSpPr>
      <dsp:spPr>
        <a:xfrm>
          <a:off x="6646510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smtClean="0">
              <a:solidFill>
                <a:schemeClr val="bg1"/>
              </a:solidFill>
            </a:rPr>
            <a:t>없습니다</a:t>
          </a:r>
          <a:r>
            <a:rPr lang="en-US" altLang="ko-KR" sz="1050" b="1" kern="1200" smtClean="0">
              <a:solidFill>
                <a:schemeClr val="bg1"/>
              </a:solidFill>
            </a:rPr>
            <a:t>. </a:t>
          </a:r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smtClean="0">
              <a:solidFill>
                <a:schemeClr val="bg1"/>
              </a:solidFill>
            </a:rPr>
            <a:t>다시 선택해 주세요</a:t>
          </a:r>
          <a:endParaRPr lang="ko-KR" altLang="en-US" sz="1050" b="1" kern="1200">
            <a:solidFill>
              <a:schemeClr val="bg1"/>
            </a:solidFill>
          </a:endParaRPr>
        </a:p>
      </dsp:txBody>
      <dsp:txXfrm>
        <a:off x="6669682" y="3255323"/>
        <a:ext cx="1535975" cy="744815"/>
      </dsp:txXfrm>
    </dsp:sp>
    <dsp:sp modelId="{4E8FF721-C1C8-4E8F-BEAC-6B8741179696}">
      <dsp:nvSpPr>
        <dsp:cNvPr id="0" name=""/>
        <dsp:cNvSpPr/>
      </dsp:nvSpPr>
      <dsp:spPr>
        <a:xfrm rot="2142401">
          <a:off x="1509826" y="2929624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80066" y="2925870"/>
        <a:ext cx="38972" cy="38972"/>
      </dsp:txXfrm>
    </dsp:sp>
    <dsp:sp modelId="{3FD5444E-FCBA-4195-A5FF-1BDCF3FD3D15}">
      <dsp:nvSpPr>
        <dsp:cNvPr id="0" name=""/>
        <dsp:cNvSpPr/>
      </dsp:nvSpPr>
      <dsp:spPr>
        <a:xfrm>
          <a:off x="2216017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무위험투자</a:t>
          </a:r>
          <a:endParaRPr lang="ko-KR" altLang="en-US" sz="1500" kern="1200"/>
        </a:p>
      </dsp:txBody>
      <dsp:txXfrm>
        <a:off x="2239189" y="2800407"/>
        <a:ext cx="1535975" cy="744815"/>
      </dsp:txXfrm>
    </dsp:sp>
    <dsp:sp modelId="{527A35AF-A858-40E3-A651-344CC630F717}">
      <dsp:nvSpPr>
        <dsp:cNvPr id="0" name=""/>
        <dsp:cNvSpPr/>
      </dsp:nvSpPr>
      <dsp:spPr>
        <a:xfrm>
          <a:off x="3798336" y="3157082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98976" y="3156991"/>
        <a:ext cx="31646" cy="31646"/>
      </dsp:txXfrm>
    </dsp:sp>
    <dsp:sp modelId="{C5E63913-0D09-4309-999D-48D5E2A4B64B}">
      <dsp:nvSpPr>
        <dsp:cNvPr id="0" name=""/>
        <dsp:cNvSpPr/>
      </dsp:nvSpPr>
      <dsp:spPr>
        <a:xfrm>
          <a:off x="4431263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solidFill>
                <a:srgbClr val="FFFF00"/>
              </a:solidFill>
            </a:rPr>
            <a:t>10% </a:t>
          </a:r>
          <a:r>
            <a:rPr lang="ko-KR" altLang="en-US" sz="1500" b="1" kern="1200" smtClean="0">
              <a:solidFill>
                <a:srgbClr val="FFFF00"/>
              </a:solidFill>
            </a:rPr>
            <a:t>투자</a:t>
          </a:r>
          <a:endParaRPr lang="en-US" altLang="ko-KR" sz="1500" b="1" kern="1200" smtClean="0">
            <a:solidFill>
              <a:srgbClr val="FFFF00"/>
            </a:solidFill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solidFill>
                <a:srgbClr val="FFFF00"/>
              </a:solidFill>
            </a:rPr>
            <a:t>mini-min pf</a:t>
          </a:r>
          <a:endParaRPr lang="en-US" altLang="ko-KR" sz="1500" b="1" kern="1200" smtClean="0">
            <a:solidFill>
              <a:srgbClr val="FFFF00"/>
            </a:solidFill>
          </a:endParaRPr>
        </a:p>
      </dsp:txBody>
      <dsp:txXfrm>
        <a:off x="4454435" y="2800407"/>
        <a:ext cx="1535975" cy="744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A6FBE-17ED-439C-81A0-9FA3F0D9FDDB}">
      <dsp:nvSpPr>
        <dsp:cNvPr id="0" name=""/>
        <dsp:cNvSpPr/>
      </dsp:nvSpPr>
      <dsp:spPr>
        <a:xfrm rot="5400000">
          <a:off x="4481057" y="-1882019"/>
          <a:ext cx="1188132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1" kern="1200" smtClean="0"/>
            <a:t>‘</a:t>
          </a:r>
          <a:r>
            <a:rPr lang="ko-KR" altLang="en-US" sz="1600" b="1" kern="1200" smtClean="0">
              <a:solidFill>
                <a:srgbClr val="FF0000"/>
              </a:solidFill>
            </a:rPr>
            <a:t>누적수익</a:t>
          </a:r>
          <a:r>
            <a:rPr lang="en-US" altLang="ko-KR" sz="1600" b="1" kern="1200" smtClean="0">
              <a:solidFill>
                <a:srgbClr val="FF0000"/>
              </a:solidFill>
            </a:rPr>
            <a:t>/MDD</a:t>
          </a:r>
          <a:r>
            <a:rPr lang="en-US" altLang="ko-KR" sz="1600" b="1" kern="1200" smtClean="0"/>
            <a:t>’ </a:t>
          </a:r>
          <a:r>
            <a:rPr lang="ko-KR" altLang="en-US" sz="1600" b="1" kern="1200" smtClean="0"/>
            <a:t>큰 값으로 정렬</a:t>
          </a:r>
          <a:endParaRPr lang="ko-KR" altLang="en-US" sz="1600" b="1" kern="1200"/>
        </a:p>
      </dsp:txBody>
      <dsp:txXfrm rot="-5400000">
        <a:off x="2448272" y="208766"/>
        <a:ext cx="5195703" cy="1072132"/>
      </dsp:txXfrm>
    </dsp:sp>
    <dsp:sp modelId="{93809ACE-85EC-4262-B289-7CFAFB134697}">
      <dsp:nvSpPr>
        <dsp:cNvPr id="0" name=""/>
        <dsp:cNvSpPr/>
      </dsp:nvSpPr>
      <dsp:spPr>
        <a:xfrm>
          <a:off x="506936" y="2250"/>
          <a:ext cx="1941335" cy="1485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mtClean="0">
              <a:solidFill>
                <a:srgbClr val="FFFF00"/>
              </a:solidFill>
            </a:rPr>
            <a:t>효율전략</a:t>
          </a:r>
          <a:endParaRPr lang="en-US" altLang="ko-KR" sz="2000" b="1" kern="1200" smtClean="0">
            <a:solidFill>
              <a:srgbClr val="FFFF00"/>
            </a:solidFill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mtClean="0">
              <a:solidFill>
                <a:srgbClr val="FFFF00"/>
              </a:solidFill>
            </a:rPr>
            <a:t>maxi-min</a:t>
          </a:r>
          <a:endParaRPr lang="ko-KR" altLang="en-US" sz="2000" b="1" kern="1200">
            <a:solidFill>
              <a:srgbClr val="FFFF00"/>
            </a:solidFill>
          </a:endParaRPr>
        </a:p>
      </dsp:txBody>
      <dsp:txXfrm>
        <a:off x="579436" y="74750"/>
        <a:ext cx="1796335" cy="1340165"/>
      </dsp:txXfrm>
    </dsp:sp>
    <dsp:sp modelId="{3D0D992D-5DCD-48C3-B1BD-E8BABA2581E0}">
      <dsp:nvSpPr>
        <dsp:cNvPr id="0" name=""/>
        <dsp:cNvSpPr/>
      </dsp:nvSpPr>
      <dsp:spPr>
        <a:xfrm rot="5400000">
          <a:off x="4481057" y="-322595"/>
          <a:ext cx="1188132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1" kern="1200" smtClean="0">
              <a:solidFill>
                <a:schemeClr val="tx1"/>
              </a:solidFill>
            </a:rPr>
            <a:t>‘</a:t>
          </a:r>
          <a:r>
            <a:rPr lang="ko-KR" altLang="en-US" sz="1600" b="1" kern="1200" smtClean="0">
              <a:solidFill>
                <a:srgbClr val="FF0000"/>
              </a:solidFill>
            </a:rPr>
            <a:t>누적수익</a:t>
          </a:r>
          <a:r>
            <a:rPr lang="en-US" altLang="ko-KR" sz="1600" b="1" kern="1200" smtClean="0">
              <a:solidFill>
                <a:srgbClr val="FF0000"/>
              </a:solidFill>
            </a:rPr>
            <a:t>/(1-</a:t>
          </a:r>
          <a:r>
            <a:rPr lang="ko-KR" altLang="en-US" sz="1600" b="1" kern="1200" smtClean="0">
              <a:solidFill>
                <a:srgbClr val="FF0000"/>
              </a:solidFill>
            </a:rPr>
            <a:t>승률</a:t>
          </a:r>
          <a:r>
            <a:rPr lang="en-US" altLang="ko-KR" sz="1600" b="1" kern="1200" smtClean="0">
              <a:solidFill>
                <a:srgbClr val="FF0000"/>
              </a:solidFill>
            </a:rPr>
            <a:t>)</a:t>
          </a:r>
          <a:r>
            <a:rPr lang="en-US" altLang="ko-KR" sz="1600" b="1" kern="1200" smtClean="0">
              <a:solidFill>
                <a:schemeClr val="tx1"/>
              </a:solidFill>
            </a:rPr>
            <a:t>’</a:t>
          </a:r>
          <a:r>
            <a:rPr lang="ko-KR" altLang="en-US" sz="1600" b="1" kern="1200" smtClean="0"/>
            <a:t> 큰 값으로 정렬</a:t>
          </a:r>
          <a:endParaRPr lang="ko-KR" altLang="en-US" sz="1600" b="1" kern="1200"/>
        </a:p>
      </dsp:txBody>
      <dsp:txXfrm rot="-5400000">
        <a:off x="2448272" y="1768190"/>
        <a:ext cx="5195703" cy="1072132"/>
      </dsp:txXfrm>
    </dsp:sp>
    <dsp:sp modelId="{113CA56E-967F-4AF0-AA6B-38E164D2C8B1}">
      <dsp:nvSpPr>
        <dsp:cNvPr id="0" name=""/>
        <dsp:cNvSpPr/>
      </dsp:nvSpPr>
      <dsp:spPr>
        <a:xfrm>
          <a:off x="506936" y="1561673"/>
          <a:ext cx="1941335" cy="1485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mtClean="0">
              <a:solidFill>
                <a:srgbClr val="FFFF00"/>
              </a:solidFill>
            </a:rPr>
            <a:t>공격전략</a:t>
          </a:r>
          <a:endParaRPr lang="en-US" altLang="ko-KR" sz="2000" b="1" kern="1200" smtClean="0">
            <a:solidFill>
              <a:srgbClr val="FFFF00"/>
            </a:solidFill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mtClean="0">
              <a:solidFill>
                <a:srgbClr val="FFFF00"/>
              </a:solidFill>
            </a:rPr>
            <a:t>maxi-max</a:t>
          </a:r>
          <a:endParaRPr lang="ko-KR" altLang="en-US" sz="2000" b="1" kern="1200">
            <a:solidFill>
              <a:srgbClr val="FFFF00"/>
            </a:solidFill>
          </a:endParaRPr>
        </a:p>
      </dsp:txBody>
      <dsp:txXfrm>
        <a:off x="579436" y="1634173"/>
        <a:ext cx="1796335" cy="1340165"/>
      </dsp:txXfrm>
    </dsp:sp>
    <dsp:sp modelId="{8C312D76-0FC1-47FB-850C-978CB359EBC3}">
      <dsp:nvSpPr>
        <dsp:cNvPr id="0" name=""/>
        <dsp:cNvSpPr/>
      </dsp:nvSpPr>
      <dsp:spPr>
        <a:xfrm rot="5400000">
          <a:off x="4481057" y="1236827"/>
          <a:ext cx="1188132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1" kern="1200" smtClean="0"/>
            <a:t>‘</a:t>
          </a:r>
          <a:r>
            <a:rPr lang="en-US" altLang="ko-KR" sz="1600" b="1" kern="1200" smtClean="0">
              <a:solidFill>
                <a:srgbClr val="FF0000"/>
              </a:solidFill>
            </a:rPr>
            <a:t>(MDD</a:t>
          </a:r>
          <a:r>
            <a:rPr lang="ko-KR" altLang="en-US" sz="1600" b="1" kern="1200" smtClean="0">
              <a:solidFill>
                <a:srgbClr val="FF0000"/>
              </a:solidFill>
            </a:rPr>
            <a:t>순위 </a:t>
          </a:r>
          <a:r>
            <a:rPr lang="en-US" altLang="ko-KR" sz="1600" b="1" kern="1200" smtClean="0">
              <a:solidFill>
                <a:srgbClr val="FF0000"/>
              </a:solidFill>
            </a:rPr>
            <a:t>+ </a:t>
          </a:r>
          <a:r>
            <a:rPr lang="ko-KR" altLang="en-US" sz="1600" b="1" kern="1200" smtClean="0">
              <a:solidFill>
                <a:srgbClr val="FF0000"/>
              </a:solidFill>
            </a:rPr>
            <a:t>표준편차순위 </a:t>
          </a:r>
          <a:r>
            <a:rPr lang="en-US" altLang="ko-KR" sz="1600" b="1" kern="1200" smtClean="0">
              <a:solidFill>
                <a:srgbClr val="FF0000"/>
              </a:solidFill>
            </a:rPr>
            <a:t>+ </a:t>
          </a:r>
          <a:r>
            <a:rPr lang="ko-KR" altLang="en-US" sz="1600" b="1" kern="1200" smtClean="0">
              <a:solidFill>
                <a:srgbClr val="FF0000"/>
              </a:solidFill>
            </a:rPr>
            <a:t>승률순위</a:t>
          </a:r>
          <a:r>
            <a:rPr lang="en-US" altLang="ko-KR" sz="1600" b="1" kern="1200" smtClean="0">
              <a:solidFill>
                <a:srgbClr val="FF0000"/>
              </a:solidFill>
            </a:rPr>
            <a:t>) / 3</a:t>
          </a:r>
          <a:r>
            <a:rPr lang="en-US" altLang="ko-KR" sz="1600" b="1" kern="1200" smtClean="0"/>
            <a:t>’    </a:t>
          </a:r>
          <a:r>
            <a:rPr lang="ko-KR" altLang="en-US" sz="1600" b="1" kern="1200" smtClean="0"/>
            <a:t>순위 순으로 정렬</a:t>
          </a:r>
          <a:endParaRPr lang="ko-KR" altLang="en-US" sz="1600" b="1" kern="1200"/>
        </a:p>
      </dsp:txBody>
      <dsp:txXfrm rot="-5400000">
        <a:off x="2448272" y="3327612"/>
        <a:ext cx="5195703" cy="1072132"/>
      </dsp:txXfrm>
    </dsp:sp>
    <dsp:sp modelId="{44975AA9-73AB-4992-BB9B-E12F04AE9A12}">
      <dsp:nvSpPr>
        <dsp:cNvPr id="0" name=""/>
        <dsp:cNvSpPr/>
      </dsp:nvSpPr>
      <dsp:spPr>
        <a:xfrm>
          <a:off x="506936" y="3121096"/>
          <a:ext cx="1941335" cy="1485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mtClean="0">
              <a:solidFill>
                <a:srgbClr val="FFFF00"/>
              </a:solidFill>
            </a:rPr>
            <a:t>방어전략</a:t>
          </a:r>
          <a:endParaRPr lang="en-US" altLang="ko-KR" sz="2000" b="1" kern="1200" smtClean="0">
            <a:solidFill>
              <a:srgbClr val="FFFF00"/>
            </a:solidFill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mtClean="0">
              <a:solidFill>
                <a:srgbClr val="FFFF00"/>
              </a:solidFill>
            </a:rPr>
            <a:t>mini-min</a:t>
          </a:r>
          <a:endParaRPr lang="ko-KR" altLang="en-US" sz="2000" b="1" kern="1200">
            <a:solidFill>
              <a:srgbClr val="FFFF00"/>
            </a:solidFill>
          </a:endParaRPr>
        </a:p>
      </dsp:txBody>
      <dsp:txXfrm>
        <a:off x="579436" y="3193596"/>
        <a:ext cx="1796335" cy="134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9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7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15B6-37BF-4611-BDDD-C6FEBF49CA06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1CDC-59EA-4BDB-941F-C213D730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투자하기</a:t>
            </a:r>
            <a:r>
              <a:rPr lang="en-US" altLang="ko-KR" smtClean="0"/>
              <a:t>(</a:t>
            </a:r>
            <a:r>
              <a:rPr lang="ko-KR" altLang="en-US" smtClean="0"/>
              <a:t>투자추천</a:t>
            </a:r>
            <a:r>
              <a:rPr lang="en-US" altLang="ko-KR" smtClean="0"/>
              <a:t>)</a:t>
            </a:r>
            <a:r>
              <a:rPr lang="ko-KR" altLang="en-US" smtClean="0"/>
              <a:t>메뉴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4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499992" y="1988840"/>
            <a:ext cx="0" cy="4298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23756" y="1988840"/>
            <a:ext cx="0" cy="4298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투자하기 순서도</a:t>
            </a:r>
            <a:endParaRPr lang="ko-KR" altLang="en-US" sz="270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9073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2080" y="5917922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수익전략군 에서만 큐레이팅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3258" y="361109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66501" y="46531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8820472" y="1988840"/>
            <a:ext cx="0" cy="4298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204" y="1988839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3200" smtClean="0">
                <a:solidFill>
                  <a:schemeClr val="bg1">
                    <a:lumMod val="85000"/>
                  </a:schemeClr>
                </a:solidFill>
              </a:rPr>
              <a:t>단계</a:t>
            </a:r>
            <a:endParaRPr lang="ko-KR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198884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3200" smtClean="0">
                <a:solidFill>
                  <a:schemeClr val="bg1">
                    <a:lumMod val="85000"/>
                  </a:schemeClr>
                </a:solidFill>
              </a:rPr>
              <a:t>단계</a:t>
            </a:r>
            <a:endParaRPr lang="ko-KR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38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3200" smtClean="0">
                <a:solidFill>
                  <a:schemeClr val="bg1">
                    <a:lumMod val="85000"/>
                  </a:schemeClr>
                </a:solidFill>
              </a:rPr>
              <a:t>단계</a:t>
            </a:r>
            <a:endParaRPr lang="ko-KR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4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큐레이션 알고리즘</a:t>
            </a:r>
            <a:endParaRPr lang="ko-KR" altLang="en-US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042342784"/>
              </p:ext>
            </p:extLst>
          </p:nvPr>
        </p:nvGraphicFramePr>
        <p:xfrm>
          <a:off x="467544" y="1772816"/>
          <a:ext cx="820891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4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 smtClean="0"/>
              <a:t>투자자성향 입력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637112"/>
          </a:xfrm>
        </p:spPr>
        <p:txBody>
          <a:bodyPr>
            <a:normAutofit/>
          </a:bodyPr>
          <a:lstStyle/>
          <a:p>
            <a:r>
              <a:rPr lang="ko-KR" altLang="en-US" smtClean="0"/>
              <a:t>원금보전 여부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5295" y="3068960"/>
            <a:ext cx="3168352" cy="1440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mtClean="0"/>
              <a:t>원금이 보장되야 </a:t>
            </a:r>
            <a:endParaRPr lang="en-US" altLang="ko-KR" smtClean="0"/>
          </a:p>
          <a:p>
            <a:pPr lvl="1"/>
            <a:r>
              <a:rPr lang="ko-KR" altLang="en-US" smtClean="0"/>
              <a:t>합니다</a:t>
            </a:r>
            <a:endParaRPr lang="en-US" altLang="ko-KR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6" y="3068960"/>
            <a:ext cx="3168352" cy="14401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mtClean="0"/>
              <a:t>리스크 한도 내에서 더 큰 수익을 원합니다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28290" y="5373216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/>
              <a:t>Y</a:t>
            </a:r>
            <a:endParaRPr lang="ko-KR" altLang="en-US" sz="6600"/>
          </a:p>
        </p:txBody>
      </p:sp>
      <p:sp>
        <p:nvSpPr>
          <p:cNvPr id="14" name="TextBox 13"/>
          <p:cNvSpPr txBox="1"/>
          <p:nvPr/>
        </p:nvSpPr>
        <p:spPr>
          <a:xfrm>
            <a:off x="6012160" y="537321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/>
              <a:t>N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270515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 smtClean="0"/>
              <a:t>손실한도 설정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손실한도 설정 </a:t>
            </a:r>
            <a:r>
              <a:rPr lang="en-US" altLang="ko-KR" sz="2800" smtClean="0"/>
              <a:t>(</a:t>
            </a:r>
            <a:r>
              <a:rPr lang="ko-KR" altLang="en-US" sz="2800" smtClean="0"/>
              <a:t>원금보전 여부에서 </a:t>
            </a:r>
            <a:r>
              <a:rPr lang="en-US" altLang="ko-KR" sz="2800" smtClean="0"/>
              <a:t>N</a:t>
            </a:r>
            <a:r>
              <a:rPr lang="ko-KR" altLang="en-US" sz="2800" smtClean="0"/>
              <a:t>선택시</a:t>
            </a:r>
            <a:r>
              <a:rPr lang="en-US" altLang="ko-KR" sz="2800" smtClean="0"/>
              <a:t>)</a:t>
            </a:r>
          </a:p>
          <a:p>
            <a:pPr lvl="1"/>
            <a:r>
              <a:rPr lang="en-US" altLang="ko-KR" sz="2400" smtClean="0"/>
              <a:t>10%</a:t>
            </a:r>
            <a:r>
              <a:rPr lang="ko-KR" altLang="en-US" sz="2400" smtClean="0"/>
              <a:t>부터 </a:t>
            </a:r>
            <a:r>
              <a:rPr lang="en-US" altLang="ko-KR" sz="2400" smtClean="0"/>
              <a:t>5% </a:t>
            </a:r>
            <a:r>
              <a:rPr lang="ko-KR" altLang="en-US" sz="2400" smtClean="0"/>
              <a:t>단위 설정으로 최대 </a:t>
            </a:r>
            <a:r>
              <a:rPr lang="en-US" altLang="ko-KR" sz="2400" smtClean="0"/>
              <a:t>45%</a:t>
            </a:r>
            <a:r>
              <a:rPr lang="ko-KR" altLang="en-US" sz="2400" smtClean="0"/>
              <a:t>까지 </a:t>
            </a:r>
            <a:r>
              <a:rPr lang="en-US" altLang="ko-KR" sz="2400" smtClean="0"/>
              <a:t>MDD</a:t>
            </a:r>
          </a:p>
          <a:p>
            <a:pPr lvl="1"/>
            <a:r>
              <a:rPr lang="ko-KR" altLang="en-US" sz="2400" smtClean="0"/>
              <a:t>기간한도 설정</a:t>
            </a:r>
            <a:endParaRPr lang="en-US" altLang="ko-KR" sz="2400" smtClean="0"/>
          </a:p>
          <a:p>
            <a:pPr lvl="2"/>
            <a:r>
              <a:rPr lang="ko-KR" altLang="en-US" sz="2000" smtClean="0"/>
              <a:t>월단위 최대 손실한도설정 </a:t>
            </a:r>
            <a:r>
              <a:rPr lang="en-US" altLang="ko-KR" sz="2000" smtClean="0"/>
              <a:t>(5%</a:t>
            </a:r>
            <a:r>
              <a:rPr lang="ko-KR" altLang="en-US" sz="2000" smtClean="0"/>
              <a:t>단위</a:t>
            </a:r>
            <a:r>
              <a:rPr lang="en-US" altLang="ko-KR" sz="2000" smtClean="0"/>
              <a:t>)</a:t>
            </a:r>
          </a:p>
          <a:p>
            <a:pPr lvl="1"/>
            <a:endParaRPr lang="en-US" altLang="ko-KR" sz="2400" smtClean="0"/>
          </a:p>
        </p:txBody>
      </p:sp>
      <p:sp>
        <p:nvSpPr>
          <p:cNvPr id="9" name="직사각형 8"/>
          <p:cNvSpPr/>
          <p:nvPr/>
        </p:nvSpPr>
        <p:spPr>
          <a:xfrm>
            <a:off x="827584" y="4643844"/>
            <a:ext cx="7200800" cy="50405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032714" y="5291916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42745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10%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96336" y="42651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45%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61579" y="557994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20%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635896" y="5435932"/>
            <a:ext cx="100811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745917" y="5439443"/>
            <a:ext cx="953875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8024" y="528262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드래그앤드랍 손실한도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 smtClean="0"/>
              <a:t>큐레이팅</a:t>
            </a:r>
            <a:r>
              <a:rPr lang="en-US" altLang="ko-KR" smtClean="0"/>
              <a:t>-1(PF</a:t>
            </a:r>
            <a:r>
              <a:rPr lang="ko-KR" altLang="en-US" smtClean="0"/>
              <a:t>만들기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" y="15567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손실한도를 만족시키는 전략</a:t>
            </a:r>
            <a:r>
              <a:rPr lang="en-US" altLang="ko-KR" sz="1600" smtClean="0"/>
              <a:t>POOL</a:t>
            </a:r>
            <a:r>
              <a:rPr lang="ko-KR" altLang="en-US" sz="1600" smtClean="0"/>
              <a:t>에서</a:t>
            </a:r>
            <a:endParaRPr lang="en-US" altLang="ko-KR" sz="1600" smtClean="0"/>
          </a:p>
          <a:p>
            <a:r>
              <a:rPr lang="ko-KR" altLang="en-US" sz="1600" smtClean="0"/>
              <a:t>큐레이딩 알고리즘 순위에 따라</a:t>
            </a:r>
            <a:endParaRPr lang="en-US" altLang="ko-KR" sz="1600" smtClean="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가지 스타일의 투자 포트폴리오를 제시</a:t>
            </a:r>
            <a:endParaRPr lang="en-US" altLang="ko-KR" sz="1600" smtClean="0"/>
          </a:p>
          <a:p>
            <a:r>
              <a:rPr lang="ko-KR" altLang="en-US" sz="1600" smtClean="0"/>
              <a:t>제시된 전략군의 각 전략리스트에서 체크박스를 이용해 고객의 </a:t>
            </a:r>
            <a:r>
              <a:rPr lang="en-US" altLang="ko-KR" sz="1600" smtClean="0"/>
              <a:t>PF</a:t>
            </a:r>
            <a:r>
              <a:rPr lang="ko-KR" altLang="en-US" sz="1600" smtClean="0"/>
              <a:t>로 편입</a:t>
            </a:r>
            <a:endParaRPr lang="en-US" altLang="ko-KR" sz="1600"/>
          </a:p>
          <a:p>
            <a:pPr marL="0" indent="0">
              <a:buNone/>
            </a:pPr>
            <a:endParaRPr lang="en-US" altLang="ko-KR" sz="160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2996952"/>
            <a:ext cx="252028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공격형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2996952"/>
            <a:ext cx="2520280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방어형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75856" y="2996952"/>
            <a:ext cx="2520280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효율형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3573016"/>
            <a:ext cx="7560840" cy="2520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제안된 유형별 포트폴리오의 전략</a:t>
            </a:r>
            <a:r>
              <a:rPr lang="en-US" altLang="ko-KR" smtClean="0"/>
              <a:t>(TAB)</a:t>
            </a:r>
            <a:r>
              <a:rPr lang="ko-KR" altLang="en-US" smtClean="0"/>
              <a:t>이 리스트로 정렬됨</a:t>
            </a:r>
            <a:endParaRPr lang="en-US" altLang="ko-KR" smtClean="0"/>
          </a:p>
          <a:p>
            <a:pPr algn="ctr"/>
            <a:r>
              <a:rPr lang="en-US" altLang="ko-KR" smtClean="0"/>
              <a:t>.</a:t>
            </a:r>
          </a:p>
          <a:p>
            <a:pPr algn="ctr"/>
            <a:r>
              <a:rPr lang="en-US" altLang="ko-KR" smtClean="0"/>
              <a:t>.</a:t>
            </a:r>
          </a:p>
          <a:p>
            <a:pPr algn="ctr"/>
            <a:r>
              <a:rPr lang="en-US" altLang="ko-KR" smtClean="0"/>
              <a:t>.</a:t>
            </a:r>
          </a:p>
          <a:p>
            <a:pPr algn="ctr"/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44680" y="451307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44680" y="485179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53064" y="518344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92969" y="4426259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rgbClr val="FFFF00"/>
                </a:solidFill>
              </a:rPr>
              <a:t>V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3586" y="6233142"/>
            <a:ext cx="3096344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이 포트폴리오로 성과보기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760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 smtClean="0"/>
              <a:t>큐레이팅</a:t>
            </a:r>
            <a:r>
              <a:rPr lang="en-US" altLang="ko-KR" smtClean="0"/>
              <a:t>-2(</a:t>
            </a:r>
            <a:r>
              <a:rPr lang="ko-KR" altLang="en-US" smtClean="0"/>
              <a:t>성과보기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2420888"/>
            <a:ext cx="7560840" cy="2520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생성된 포트폴리오의 전략성과 리포팅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5157192"/>
            <a:ext cx="3780420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이대로 진행하겠습니다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63540" y="5157192"/>
            <a:ext cx="378042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다시 수정하겠습니다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1683" y="6021288"/>
            <a:ext cx="74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NEXT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78519" y="6017200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최종 </a:t>
            </a:r>
            <a:r>
              <a:rPr lang="en-US" altLang="ko-KR" smtClean="0"/>
              <a:t>: </a:t>
            </a:r>
            <a:r>
              <a:rPr lang="ko-KR" altLang="en-US" smtClean="0"/>
              <a:t>투자하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포트폴리오 수정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특별히 추가하고 싶으신 전략이 있으십니까</a:t>
            </a:r>
            <a:r>
              <a:rPr lang="en-US" altLang="ko-KR" sz="1800" smtClean="0"/>
              <a:t>? ‘</a:t>
            </a:r>
            <a:r>
              <a:rPr lang="ko-KR" altLang="en-US" sz="1800" b="1" smtClean="0"/>
              <a:t>포트수정버튼</a:t>
            </a:r>
            <a:r>
              <a:rPr lang="en-US" altLang="ko-KR" sz="1800" smtClean="0"/>
              <a:t>’</a:t>
            </a:r>
          </a:p>
          <a:p>
            <a:pPr lvl="4"/>
            <a:r>
              <a:rPr lang="ko-KR" altLang="en-US" sz="1400" smtClean="0"/>
              <a:t>문구  </a:t>
            </a:r>
            <a:r>
              <a:rPr lang="en-US" altLang="ko-KR" sz="1400" smtClean="0"/>
              <a:t>“</a:t>
            </a:r>
            <a:r>
              <a:rPr lang="ko-KR" altLang="en-US" sz="1400" smtClean="0"/>
              <a:t>차후 관리자와의 상담을 통해 포트폴리오 변경이 가능하니 부담없이 선택하세요</a:t>
            </a:r>
            <a:r>
              <a:rPr lang="en-US" altLang="ko-KR" sz="1400" smtClean="0"/>
              <a:t>”</a:t>
            </a:r>
          </a:p>
          <a:p>
            <a:pPr lvl="2"/>
            <a:r>
              <a:rPr lang="ko-KR" altLang="en-US" sz="1600" smtClean="0"/>
              <a:t>추가전략 편입가능</a:t>
            </a:r>
            <a:r>
              <a:rPr lang="en-US" altLang="ko-KR" sz="1600" smtClean="0"/>
              <a:t>/ </a:t>
            </a:r>
            <a:r>
              <a:rPr lang="ko-KR" altLang="en-US" sz="1600" smtClean="0"/>
              <a:t>기존전략 제거 가능</a:t>
            </a:r>
            <a:endParaRPr lang="en-US" altLang="ko-KR" sz="1600" smtClean="0"/>
          </a:p>
          <a:p>
            <a:pPr lvl="4"/>
            <a:r>
              <a:rPr lang="ko-KR" altLang="en-US" sz="1400" smtClean="0"/>
              <a:t>문구  </a:t>
            </a:r>
            <a:r>
              <a:rPr lang="en-US" altLang="ko-KR" sz="1400" smtClean="0"/>
              <a:t>“</a:t>
            </a:r>
            <a:r>
              <a:rPr lang="ko-KR" altLang="en-US" sz="1400" smtClean="0"/>
              <a:t>전략편입에 따라 위험성향이 변동될 수 있습니다</a:t>
            </a:r>
            <a:r>
              <a:rPr lang="en-US" altLang="ko-KR" sz="1400" smtClean="0"/>
              <a:t>”</a:t>
            </a:r>
          </a:p>
          <a:p>
            <a:r>
              <a:rPr lang="ko-KR" altLang="en-US" sz="2000" smtClean="0"/>
              <a:t>투자집행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완성된 </a:t>
            </a:r>
            <a:r>
              <a:rPr lang="en-US" altLang="ko-KR" sz="1800" smtClean="0"/>
              <a:t>PF &gt; ‘</a:t>
            </a:r>
            <a:r>
              <a:rPr lang="ko-KR" altLang="en-US" sz="1800" b="1" smtClean="0"/>
              <a:t>신청하기버튼</a:t>
            </a:r>
            <a:r>
              <a:rPr lang="en-US" altLang="ko-KR" sz="1800" smtClean="0"/>
              <a:t>’</a:t>
            </a:r>
            <a:r>
              <a:rPr lang="ko-KR" altLang="en-US" sz="1800" smtClean="0"/>
              <a:t>으로 관리자 전달</a:t>
            </a:r>
            <a:endParaRPr lang="en-US" altLang="ko-KR" sz="1800" smtClean="0"/>
          </a:p>
          <a:p>
            <a:pPr lvl="2"/>
            <a:r>
              <a:rPr lang="ko-KR" altLang="en-US" sz="1600" smtClean="0"/>
              <a:t>안내문구</a:t>
            </a:r>
            <a:endParaRPr lang="en-US" altLang="ko-KR" sz="1600" smtClean="0"/>
          </a:p>
          <a:p>
            <a:pPr lvl="4"/>
            <a:r>
              <a:rPr lang="ko-KR" altLang="en-US" sz="1400" smtClean="0"/>
              <a:t>귀하의 포트폴리오가 성공적으로 접수되었습니다</a:t>
            </a:r>
            <a:r>
              <a:rPr lang="en-US" altLang="ko-KR" sz="1400" smtClean="0"/>
              <a:t>. 24</a:t>
            </a:r>
            <a:r>
              <a:rPr lang="ko-KR" altLang="en-US" sz="1400" smtClean="0"/>
              <a:t>시간 내로 연락을 드리겠습니다</a:t>
            </a:r>
            <a:r>
              <a:rPr lang="en-US" altLang="ko-KR" sz="1400" smtClean="0"/>
              <a:t>.</a:t>
            </a:r>
          </a:p>
          <a:p>
            <a:pPr lvl="2"/>
            <a:r>
              <a:rPr lang="ko-KR" altLang="en-US" sz="1800" smtClean="0"/>
              <a:t>남기실 말씀</a:t>
            </a:r>
            <a:endParaRPr lang="en-US" altLang="ko-KR" sz="1800" smtClean="0"/>
          </a:p>
          <a:p>
            <a:pPr lvl="3"/>
            <a:r>
              <a:rPr lang="ko-KR" altLang="en-US" sz="1400" smtClean="0"/>
              <a:t>신청하기 아래에 텍스트박스를 통해 고객의견 포함해 접수되도록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22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299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투자하기(투자추천)메뉴</vt:lpstr>
      <vt:lpstr>투자하기 순서도</vt:lpstr>
      <vt:lpstr>큐레이션 알고리즘</vt:lpstr>
      <vt:lpstr>1단계 : 투자자성향 입력</vt:lpstr>
      <vt:lpstr>2단계 : 손실한도 설정</vt:lpstr>
      <vt:lpstr>3단계 : 큐레이팅-1(PF만들기)</vt:lpstr>
      <vt:lpstr>3단계 : 큐레이팅-2(성과보기)</vt:lpstr>
      <vt:lpstr>최종 : 투자하기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투자하기(투자추천)메뉴</dc:title>
  <dc:creator>ral</dc:creator>
  <cp:lastModifiedBy>ral</cp:lastModifiedBy>
  <cp:revision>12</cp:revision>
  <dcterms:created xsi:type="dcterms:W3CDTF">2015-09-21T00:04:01Z</dcterms:created>
  <dcterms:modified xsi:type="dcterms:W3CDTF">2015-09-21T01:37:30Z</dcterms:modified>
</cp:coreProperties>
</file>