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E42E9C6-5783-417E-92E0-D18AFC24AABA}">
          <p14:sldIdLst/>
        </p14:section>
        <p14:section name="상세기획" id="{DB474256-51BF-43C8-B0B4-5339538A893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5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061E"/>
    <a:srgbClr val="D4073A"/>
    <a:srgbClr val="EB4235"/>
    <a:srgbClr val="FD1503"/>
    <a:srgbClr val="323232"/>
    <a:srgbClr val="4F81BD"/>
    <a:srgbClr val="A0A3DC"/>
    <a:srgbClr val="398B60"/>
    <a:srgbClr val="EE5F54"/>
    <a:srgbClr val="EC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1" autoAdjust="0"/>
    <p:restoredTop sz="98587" autoAdjust="0"/>
  </p:normalViewPr>
  <p:slideViewPr>
    <p:cSldViewPr>
      <p:cViewPr varScale="1">
        <p:scale>
          <a:sx n="116" d="100"/>
          <a:sy n="116" d="100"/>
        </p:scale>
        <p:origin x="-1206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60" y="108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360"/>
    </p:cViewPr>
  </p:sorterViewPr>
  <p:notesViewPr>
    <p:cSldViewPr>
      <p:cViewPr varScale="1">
        <p:scale>
          <a:sx n="50" d="100"/>
          <a:sy n="50" d="100"/>
        </p:scale>
        <p:origin x="1856" y="28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6" y="0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16BF-25EC-4036-A6BA-5180B1334B83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200898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6" y="9200898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C42D7-2911-40B3-806B-B52C91DFF5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2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5012" y="0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6690-09E4-4429-AE6B-3FE5612A37B7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727075"/>
            <a:ext cx="5246688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601291"/>
            <a:ext cx="5486400" cy="4359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200337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5012" y="9200337"/>
            <a:ext cx="2971800" cy="484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DF584-5FA7-410A-BEBE-76FC589572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3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 bwMode="auto">
          <a:xfrm>
            <a:off x="0" y="6027738"/>
            <a:ext cx="9906000" cy="83026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>
              <a:solidFill>
                <a:prstClr val="black"/>
              </a:solidFill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54038" y="1103311"/>
            <a:ext cx="485775" cy="48577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>
              <a:solidFill>
                <a:prstClr val="black"/>
              </a:solidFill>
            </a:endParaRPr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auto">
          <a:xfrm>
            <a:off x="803275" y="1844824"/>
            <a:ext cx="0" cy="36004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>
              <a:solidFill>
                <a:prstClr val="black"/>
              </a:solidFill>
            </a:endParaRPr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653345" y="1245605"/>
            <a:ext cx="287161" cy="0"/>
          </a:xfrm>
          <a:prstGeom prst="line">
            <a:avLst/>
          </a:prstGeom>
          <a:noFill/>
          <a:ln w="2857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/>
          <p:nvPr userDrawn="1"/>
        </p:nvCxnSpPr>
        <p:spPr bwMode="auto">
          <a:xfrm>
            <a:off x="653345" y="1389621"/>
            <a:ext cx="287161" cy="0"/>
          </a:xfrm>
          <a:prstGeom prst="line">
            <a:avLst/>
          </a:prstGeom>
          <a:noFill/>
          <a:ln w="2857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653345" y="1317613"/>
            <a:ext cx="287161" cy="0"/>
          </a:xfrm>
          <a:prstGeom prst="line">
            <a:avLst/>
          </a:prstGeom>
          <a:noFill/>
          <a:ln w="2857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653345" y="1461629"/>
            <a:ext cx="287161" cy="0"/>
          </a:xfrm>
          <a:prstGeom prst="line">
            <a:avLst/>
          </a:prstGeom>
          <a:noFill/>
          <a:ln w="2857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직사각형 10"/>
          <p:cNvSpPr>
            <a:spLocks noChangeArrowheads="1"/>
          </p:cNvSpPr>
          <p:nvPr userDrawn="1"/>
        </p:nvSpPr>
        <p:spPr bwMode="auto">
          <a:xfrm>
            <a:off x="1039813" y="1064479"/>
            <a:ext cx="7489693" cy="56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6" rIns="100790" bIns="50396">
            <a:spAutoFit/>
          </a:bodyPr>
          <a:lstStyle/>
          <a:p>
            <a:pPr defTabSz="10080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000" b="1" dirty="0">
                <a:solidFill>
                  <a:prstClr val="black"/>
                </a:solidFill>
                <a:ea typeface="돋움" pitchFamily="50" charset="-127"/>
              </a:rPr>
              <a:t>INDEX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920750" y="1844675"/>
            <a:ext cx="3744913" cy="360045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200" b="1">
                <a:solidFill>
                  <a:schemeClr val="tx1"/>
                </a:solidFill>
              </a:defRPr>
            </a:lvl1pPr>
            <a:lvl2pPr marL="742950" indent="-285750">
              <a:buFont typeface="+mj-lt"/>
              <a:buAutoNum type="arabicParenR"/>
              <a:defRPr sz="1100">
                <a:solidFill>
                  <a:schemeClr val="tx1"/>
                </a:solidFill>
              </a:defRPr>
            </a:lvl2pPr>
            <a:lvl3pPr>
              <a:buFont typeface="+mj-lt"/>
              <a:buAutoNum type="arabicPeriod"/>
              <a:defRPr sz="105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/>
              <a:t>큰 </a:t>
            </a:r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작은 </a:t>
            </a:r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027738"/>
            <a:ext cx="9906000" cy="83026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>
              <a:solidFill>
                <a:prstClr val="black"/>
              </a:solidFill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1989138"/>
            <a:ext cx="5111750" cy="11525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 b="1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 err="1"/>
              <a:t>끝인사</a:t>
            </a:r>
            <a:r>
              <a:rPr lang="ko-KR" altLang="en-US" dirty="0"/>
              <a:t> 자리</a:t>
            </a:r>
          </a:p>
        </p:txBody>
      </p:sp>
      <p:sp>
        <p:nvSpPr>
          <p:cNvPr id="14" name="Line 162"/>
          <p:cNvSpPr>
            <a:spLocks noChangeShapeType="1"/>
          </p:cNvSpPr>
          <p:nvPr userDrawn="1"/>
        </p:nvSpPr>
        <p:spPr bwMode="auto">
          <a:xfrm>
            <a:off x="3830368" y="2348880"/>
            <a:ext cx="2016224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ln>
                <a:solidFill>
                  <a:prstClr val="white">
                    <a:lumMod val="50000"/>
                  </a:prst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5" name="Line 162"/>
          <p:cNvSpPr>
            <a:spLocks noChangeShapeType="1"/>
          </p:cNvSpPr>
          <p:nvPr userDrawn="1"/>
        </p:nvSpPr>
        <p:spPr bwMode="auto">
          <a:xfrm>
            <a:off x="3830368" y="2852936"/>
            <a:ext cx="2016224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ln>
                <a:solidFill>
                  <a:prstClr val="white">
                    <a:lumMod val="50000"/>
                  </a:prst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924" y="274638"/>
            <a:ext cx="9227426" cy="41805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Wingdings" pitchFamily="2" charset="2"/>
              <a:buChar char="l"/>
              <a:defRPr sz="1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10356" y="6495282"/>
            <a:ext cx="2261016" cy="36512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3BC450C2-857B-48CB-8149-F89FA18A155F}" type="datetime1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87936" y="6498993"/>
            <a:ext cx="2261016" cy="365125"/>
          </a:xfrm>
          <a:prstGeom prst="rect">
            <a:avLst/>
          </a:prstGeom>
        </p:spPr>
        <p:txBody>
          <a:bodyPr/>
          <a:lstStyle>
            <a:lvl1pPr algn="ctr">
              <a:defRPr sz="800" b="1"/>
            </a:lvl1pPr>
          </a:lstStyle>
          <a:p>
            <a:fld id="{D457B674-BAF3-4644-8B8C-B2BA6E3D52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4488" y="692696"/>
            <a:ext cx="9216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9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1334" y="6093296"/>
            <a:ext cx="1024666" cy="620193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sp>
        <p:nvSpPr>
          <p:cNvPr id="5" name="직사각형 4"/>
          <p:cNvSpPr/>
          <p:nvPr userDrawn="1"/>
        </p:nvSpPr>
        <p:spPr>
          <a:xfrm>
            <a:off x="8881334" y="6093296"/>
            <a:ext cx="968210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1878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  <a:r>
              <a:rPr lang="en-US" altLang="ko-KR" dirty="0"/>
              <a:t> </a:t>
            </a:r>
            <a:r>
              <a:rPr lang="ko-KR" altLang="en-US" dirty="0"/>
              <a:t>구조 </a:t>
            </a:r>
            <a:r>
              <a:rPr lang="en-US" altLang="ko-KR" dirty="0"/>
              <a:t>/ Page </a:t>
            </a:r>
            <a:r>
              <a:rPr lang="ko-KR" altLang="en-US" dirty="0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B674-BAF3-4644-8B8C-B2BA6E3D5217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9530" y="8143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000" b="1" dirty="0"/>
              <a:t>서비스 섹션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47056" y="1525407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</a:rPr>
              <a:t>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47056" y="2089176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</a:rPr>
              <a:t>투자하기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47056" y="2658177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투자받기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47056" y="4966796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My Page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528812" y="2089176"/>
            <a:ext cx="654673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전략랭킹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92750" y="301518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전략등록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092750" y="3567716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전략관리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265998" y="2085963"/>
            <a:ext cx="739444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랭킹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359575" y="301518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8359575" y="357946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737420" y="497660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구독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756595" y="497660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관심전략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748972" y="4966796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전략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770152" y="496732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7056" y="4170028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Lounge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60712" y="4170029"/>
            <a:ext cx="71187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전략목록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179737" y="4170029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포트폴리오목록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160122" y="4170026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상담하기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092750" y="148478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전략상세보기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8359575" y="148982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7092750" y="1124744"/>
            <a:ext cx="912020" cy="246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전략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359575" y="1124745"/>
            <a:ext cx="912020" cy="246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포트폴리오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1727895" y="2084054"/>
            <a:ext cx="711802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투자하기 안내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727895" y="265555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투자받기 안내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47056" y="5758884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1737420" y="5768691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회사소개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756595" y="5768691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교육안내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3776960" y="575888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서비스이용안내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786610" y="575888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5805785" y="575888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서비스이용약관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81" name="해 180"/>
          <p:cNvSpPr/>
          <p:nvPr/>
        </p:nvSpPr>
        <p:spPr>
          <a:xfrm>
            <a:off x="7850700" y="3054603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3" name="해 182"/>
          <p:cNvSpPr/>
          <p:nvPr/>
        </p:nvSpPr>
        <p:spPr>
          <a:xfrm>
            <a:off x="7850700" y="3616672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7" name="해 186"/>
          <p:cNvSpPr/>
          <p:nvPr/>
        </p:nvSpPr>
        <p:spPr>
          <a:xfrm>
            <a:off x="9108000" y="3073771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2" name="해 191"/>
          <p:cNvSpPr/>
          <p:nvPr/>
        </p:nvSpPr>
        <p:spPr>
          <a:xfrm>
            <a:off x="9108000" y="3616578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824960" y="5758884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개인정보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취급방침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834610" y="5758883"/>
            <a:ext cx="912020" cy="4354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Partners</a:t>
            </a:r>
          </a:p>
        </p:txBody>
      </p:sp>
      <p:cxnSp>
        <p:nvCxnSpPr>
          <p:cNvPr id="160" name="직선 연결선 159"/>
          <p:cNvCxnSpPr/>
          <p:nvPr/>
        </p:nvCxnSpPr>
        <p:spPr>
          <a:xfrm>
            <a:off x="647056" y="5579262"/>
            <a:ext cx="85221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해 194"/>
          <p:cNvSpPr/>
          <p:nvPr/>
        </p:nvSpPr>
        <p:spPr>
          <a:xfrm>
            <a:off x="5888543" y="4222758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6" name="해 195"/>
          <p:cNvSpPr/>
          <p:nvPr/>
        </p:nvSpPr>
        <p:spPr>
          <a:xfrm>
            <a:off x="2485566" y="5029332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97" name="해 196"/>
          <p:cNvSpPr/>
          <p:nvPr/>
        </p:nvSpPr>
        <p:spPr>
          <a:xfrm>
            <a:off x="3505610" y="5029332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0" name="해 199"/>
          <p:cNvSpPr/>
          <p:nvPr/>
        </p:nvSpPr>
        <p:spPr>
          <a:xfrm>
            <a:off x="4498487" y="5019806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03" name="해 202"/>
          <p:cNvSpPr/>
          <p:nvPr/>
        </p:nvSpPr>
        <p:spPr>
          <a:xfrm>
            <a:off x="8470542" y="909708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553400" y="84607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accent2">
                    <a:lumMod val="75000"/>
                  </a:schemeClr>
                </a:solidFill>
              </a:rPr>
              <a:t>로그인 필요</a:t>
            </a: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092751" y="1959335"/>
            <a:ext cx="2178844" cy="222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r>
              <a:rPr lang="en-US" altLang="ko-KR" sz="800" dirty="0"/>
              <a:t>Following</a:t>
            </a:r>
            <a:endParaRPr lang="ko-KR" altLang="en-US" sz="800" dirty="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7092751" y="2206985"/>
            <a:ext cx="2178844" cy="222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r>
              <a:rPr lang="ko-KR" altLang="en-US" sz="800" dirty="0"/>
              <a:t>문의하기 </a:t>
            </a:r>
            <a:r>
              <a:rPr lang="en-US" altLang="ko-KR" sz="800" dirty="0"/>
              <a:t>/ </a:t>
            </a:r>
            <a:r>
              <a:rPr lang="ko-KR" altLang="en-US" sz="800" dirty="0"/>
              <a:t>투자하기</a:t>
            </a: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92751" y="2454635"/>
            <a:ext cx="2178844" cy="222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r>
              <a:rPr lang="en-US" altLang="ko-KR" sz="800" dirty="0"/>
              <a:t>SNS Share</a:t>
            </a:r>
            <a:endParaRPr lang="ko-KR" altLang="en-US" sz="800" dirty="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092751" y="2711810"/>
            <a:ext cx="2178844" cy="222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rtlCol="0" anchor="ctr"/>
          <a:lstStyle/>
          <a:p>
            <a:pPr algn="ctr"/>
            <a:r>
              <a:rPr lang="ko-KR" altLang="en-US" sz="800" dirty="0"/>
              <a:t>리뷰작성</a:t>
            </a:r>
          </a:p>
        </p:txBody>
      </p:sp>
      <p:sp>
        <p:nvSpPr>
          <p:cNvPr id="232" name="해 231"/>
          <p:cNvSpPr/>
          <p:nvPr/>
        </p:nvSpPr>
        <p:spPr>
          <a:xfrm>
            <a:off x="9080142" y="2006565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3" name="해 232"/>
          <p:cNvSpPr/>
          <p:nvPr/>
        </p:nvSpPr>
        <p:spPr>
          <a:xfrm>
            <a:off x="9080142" y="2254215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4" name="해 233"/>
          <p:cNvSpPr/>
          <p:nvPr/>
        </p:nvSpPr>
        <p:spPr>
          <a:xfrm>
            <a:off x="9070617" y="2501865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5" name="해 234"/>
          <p:cNvSpPr/>
          <p:nvPr/>
        </p:nvSpPr>
        <p:spPr>
          <a:xfrm>
            <a:off x="9070617" y="2759040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62" name="꺾인 연결선 261"/>
          <p:cNvCxnSpPr>
            <a:stCxn id="89" idx="2"/>
            <a:endCxn id="77" idx="1"/>
          </p:cNvCxnSpPr>
          <p:nvPr/>
        </p:nvCxnSpPr>
        <p:spPr>
          <a:xfrm rot="5400000" flipH="1" flipV="1">
            <a:off x="5593512" y="1839434"/>
            <a:ext cx="808297" cy="4723828"/>
          </a:xfrm>
          <a:prstGeom prst="bentConnector4">
            <a:avLst>
              <a:gd name="adj1" fmla="val -28282"/>
              <a:gd name="adj2" fmla="val 54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/>
          <p:nvPr/>
        </p:nvCxnSpPr>
        <p:spPr>
          <a:xfrm flipV="1">
            <a:off x="2593212" y="1811674"/>
            <a:ext cx="4499538" cy="1865247"/>
          </a:xfrm>
          <a:prstGeom prst="bentConnector3">
            <a:avLst>
              <a:gd name="adj1" fmla="val 91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endCxn id="88" idx="0"/>
          </p:cNvCxnSpPr>
          <p:nvPr/>
        </p:nvCxnSpPr>
        <p:spPr>
          <a:xfrm>
            <a:off x="2716647" y="3677015"/>
            <a:ext cx="0" cy="49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143628" y="417002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PB</a:t>
            </a:r>
            <a:r>
              <a:rPr lang="ko-KR" altLang="en-US" sz="800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9" name="해 78"/>
          <p:cNvSpPr/>
          <p:nvPr/>
        </p:nvSpPr>
        <p:spPr>
          <a:xfrm>
            <a:off x="6883618" y="4232560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45672" y="4962562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문의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2" name="해 81"/>
          <p:cNvSpPr/>
          <p:nvPr/>
        </p:nvSpPr>
        <p:spPr>
          <a:xfrm>
            <a:off x="6514010" y="5006047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733211" y="4962071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투자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5" name="해 94"/>
          <p:cNvSpPr/>
          <p:nvPr/>
        </p:nvSpPr>
        <p:spPr>
          <a:xfrm>
            <a:off x="7501549" y="5005556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60524" y="496256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나의 상담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02" name="해 201"/>
          <p:cNvSpPr/>
          <p:nvPr/>
        </p:nvSpPr>
        <p:spPr>
          <a:xfrm>
            <a:off x="5528862" y="5006048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7" name="꺾인 연결선 16"/>
          <p:cNvCxnSpPr>
            <a:stCxn id="84" idx="0"/>
            <a:endCxn id="74" idx="2"/>
          </p:cNvCxnSpPr>
          <p:nvPr/>
        </p:nvCxnSpPr>
        <p:spPr>
          <a:xfrm rot="5400000" flipH="1" flipV="1">
            <a:off x="5395065" y="2813101"/>
            <a:ext cx="963613" cy="3343778"/>
          </a:xfrm>
          <a:prstGeom prst="bentConnector3">
            <a:avLst>
              <a:gd name="adj1" fmla="val 18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5" idx="0"/>
            <a:endCxn id="77" idx="2"/>
          </p:cNvCxnSpPr>
          <p:nvPr/>
        </p:nvCxnSpPr>
        <p:spPr>
          <a:xfrm rot="5400000" flipH="1" flipV="1">
            <a:off x="6544677" y="2696417"/>
            <a:ext cx="952392" cy="3589423"/>
          </a:xfrm>
          <a:prstGeom prst="bentConnector3">
            <a:avLst>
              <a:gd name="adj1" fmla="val 9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4" idx="3"/>
            <a:endCxn id="93" idx="1"/>
          </p:cNvCxnSpPr>
          <p:nvPr/>
        </p:nvCxnSpPr>
        <p:spPr>
          <a:xfrm flipV="1">
            <a:off x="4660992" y="1702518"/>
            <a:ext cx="2431758" cy="3482012"/>
          </a:xfrm>
          <a:prstGeom prst="bentConnector3">
            <a:avLst>
              <a:gd name="adj1" fmla="val 2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72" idx="0"/>
            <a:endCxn id="93" idx="1"/>
          </p:cNvCxnSpPr>
          <p:nvPr/>
        </p:nvCxnSpPr>
        <p:spPr>
          <a:xfrm rot="5400000" flipH="1" flipV="1">
            <a:off x="4781120" y="-222453"/>
            <a:ext cx="386658" cy="4236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22" idx="3"/>
            <a:endCxn id="73" idx="1"/>
          </p:cNvCxnSpPr>
          <p:nvPr/>
        </p:nvCxnSpPr>
        <p:spPr>
          <a:xfrm>
            <a:off x="2639915" y="2873288"/>
            <a:ext cx="4452835" cy="359631"/>
          </a:xfrm>
          <a:prstGeom prst="bentConnector3">
            <a:avLst>
              <a:gd name="adj1" fmla="val 56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85" idx="2"/>
            <a:endCxn id="94" idx="3"/>
          </p:cNvCxnSpPr>
          <p:nvPr/>
        </p:nvCxnSpPr>
        <p:spPr>
          <a:xfrm rot="5400000" flipH="1" flipV="1">
            <a:off x="5401261" y="1532458"/>
            <a:ext cx="3695233" cy="4045433"/>
          </a:xfrm>
          <a:prstGeom prst="bentConnector4">
            <a:avLst>
              <a:gd name="adj1" fmla="val -1758"/>
              <a:gd name="adj2" fmla="val 105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4072428" y="2085963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PB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트레이더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목록보기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76960" y="627323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FAQ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746945" y="6273235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PB </a:t>
            </a:r>
            <a:r>
              <a:rPr lang="ko-KR" altLang="en-US" sz="800" dirty="0">
                <a:solidFill>
                  <a:schemeClr val="tx1"/>
                </a:solidFill>
              </a:rPr>
              <a:t>게시판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01" name="해 100"/>
          <p:cNvSpPr/>
          <p:nvPr/>
        </p:nvSpPr>
        <p:spPr>
          <a:xfrm>
            <a:off x="2439697" y="6311590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756595" y="6287538"/>
            <a:ext cx="912020" cy="43546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주식 빅데이터</a:t>
            </a:r>
          </a:p>
        </p:txBody>
      </p:sp>
      <p:sp>
        <p:nvSpPr>
          <p:cNvPr id="98" name="타원 97"/>
          <p:cNvSpPr/>
          <p:nvPr/>
        </p:nvSpPr>
        <p:spPr>
          <a:xfrm>
            <a:off x="5579227" y="4068108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99" name="타원 98"/>
          <p:cNvSpPr/>
          <p:nvPr/>
        </p:nvSpPr>
        <p:spPr>
          <a:xfrm>
            <a:off x="6547460" y="4065992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103" name="타원 102"/>
          <p:cNvSpPr/>
          <p:nvPr/>
        </p:nvSpPr>
        <p:spPr>
          <a:xfrm>
            <a:off x="6332715" y="5194336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104" name="타원 103"/>
          <p:cNvSpPr/>
          <p:nvPr/>
        </p:nvSpPr>
        <p:spPr>
          <a:xfrm>
            <a:off x="7348376" y="5185301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105" name="타원 104"/>
          <p:cNvSpPr/>
          <p:nvPr/>
        </p:nvSpPr>
        <p:spPr>
          <a:xfrm>
            <a:off x="8359575" y="5199318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106" name="타원 105"/>
          <p:cNvSpPr/>
          <p:nvPr/>
        </p:nvSpPr>
        <p:spPr>
          <a:xfrm>
            <a:off x="3359299" y="5745784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107" name="타원 106"/>
          <p:cNvSpPr/>
          <p:nvPr/>
        </p:nvSpPr>
        <p:spPr>
          <a:xfrm>
            <a:off x="1619348" y="6237312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108" name="타원 107"/>
          <p:cNvSpPr/>
          <p:nvPr/>
        </p:nvSpPr>
        <p:spPr>
          <a:xfrm>
            <a:off x="3696126" y="6228472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109" name="타원 108"/>
          <p:cNvSpPr/>
          <p:nvPr/>
        </p:nvSpPr>
        <p:spPr>
          <a:xfrm>
            <a:off x="1636676" y="4941942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456" y="3861048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Lounge</a:t>
            </a:r>
            <a:r>
              <a:rPr lang="ko-KR" altLang="en-US" sz="800" dirty="0" smtClean="0">
                <a:solidFill>
                  <a:srgbClr val="FF0000"/>
                </a:solidFill>
              </a:rPr>
              <a:t>는 </a:t>
            </a:r>
            <a:r>
              <a:rPr lang="en-US" altLang="ko-KR" sz="800" dirty="0" smtClean="0">
                <a:solidFill>
                  <a:srgbClr val="FF0000"/>
                </a:solidFill>
              </a:rPr>
              <a:t>PB </a:t>
            </a:r>
            <a:r>
              <a:rPr lang="ko-KR" altLang="en-US" sz="800" dirty="0" smtClean="0">
                <a:solidFill>
                  <a:srgbClr val="FF0000"/>
                </a:solidFill>
              </a:rPr>
              <a:t>회원만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볼수</a:t>
            </a:r>
            <a:r>
              <a:rPr lang="ko-KR" altLang="en-US" sz="800" dirty="0" smtClean="0">
                <a:solidFill>
                  <a:srgbClr val="FF0000"/>
                </a:solidFill>
              </a:rPr>
              <a:t> 있는 화면입니다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120346" y="4087475"/>
            <a:ext cx="302055" cy="2308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/>
              <a:t>수정추가</a:t>
            </a:r>
            <a:endParaRPr lang="ko-KR" altLang="en-US" sz="800" b="1" dirty="0" smtClean="0"/>
          </a:p>
        </p:txBody>
      </p:sp>
      <p:sp>
        <p:nvSpPr>
          <p:cNvPr id="114" name="타원 113"/>
          <p:cNvSpPr/>
          <p:nvPr/>
        </p:nvSpPr>
        <p:spPr>
          <a:xfrm>
            <a:off x="2274681" y="4072880"/>
            <a:ext cx="302055" cy="2308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/>
              <a:t>수정추가</a:t>
            </a:r>
            <a:endParaRPr lang="ko-KR" altLang="en-US" sz="800" b="1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5033246" y="2087645"/>
            <a:ext cx="648926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750337" y="2077324"/>
            <a:ext cx="780863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나의 전략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포트폴리오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만들기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232920" y="1916832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/>
              <a:t>추가</a:t>
            </a:r>
            <a:endParaRPr lang="ko-KR" altLang="en-US" sz="800" b="1" dirty="0" smtClean="0"/>
          </a:p>
        </p:txBody>
      </p:sp>
      <p:sp>
        <p:nvSpPr>
          <p:cNvPr id="118" name="타원 117"/>
          <p:cNvSpPr/>
          <p:nvPr/>
        </p:nvSpPr>
        <p:spPr>
          <a:xfrm>
            <a:off x="5187634" y="1925070"/>
            <a:ext cx="302055" cy="23083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/>
              <a:t>수정추가</a:t>
            </a:r>
            <a:endParaRPr lang="ko-KR" altLang="en-US" sz="800" b="1" dirty="0" smtClean="0"/>
          </a:p>
        </p:txBody>
      </p:sp>
      <p:cxnSp>
        <p:nvCxnSpPr>
          <p:cNvPr id="130" name="꺾인 연결선 129"/>
          <p:cNvCxnSpPr>
            <a:stCxn id="123" idx="2"/>
            <a:endCxn id="76" idx="2"/>
          </p:cNvCxnSpPr>
          <p:nvPr/>
        </p:nvCxnSpPr>
        <p:spPr>
          <a:xfrm rot="16200000" flipH="1">
            <a:off x="7009247" y="1644313"/>
            <a:ext cx="937860" cy="2674816"/>
          </a:xfrm>
          <a:prstGeom prst="bentConnector3">
            <a:avLst>
              <a:gd name="adj1" fmla="val 105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7348376" y="2202605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/>
              <a:t>추가</a:t>
            </a:r>
            <a:endParaRPr lang="ko-KR" altLang="en-US" sz="800" b="1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2593212" y="2933762"/>
            <a:ext cx="2920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FF0000"/>
                </a:solidFill>
              </a:rPr>
              <a:t>전략등록시</a:t>
            </a:r>
            <a:r>
              <a:rPr lang="ko-KR" altLang="en-US" sz="800" dirty="0" smtClean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PB</a:t>
            </a:r>
            <a:r>
              <a:rPr lang="ko-KR" altLang="en-US" sz="800" dirty="0" smtClean="0">
                <a:solidFill>
                  <a:srgbClr val="FF0000"/>
                </a:solidFill>
              </a:rPr>
              <a:t>와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트레이더에</a:t>
            </a:r>
            <a:r>
              <a:rPr lang="ko-KR" altLang="en-US" sz="800" dirty="0" smtClean="0">
                <a:solidFill>
                  <a:srgbClr val="FF0000"/>
                </a:solidFill>
              </a:rPr>
              <a:t> 따로 입력 데이터가 조금 다름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33" name="꺾인 연결선 132"/>
          <p:cNvCxnSpPr>
            <a:stCxn id="89" idx="0"/>
            <a:endCxn id="76" idx="2"/>
          </p:cNvCxnSpPr>
          <p:nvPr/>
        </p:nvCxnSpPr>
        <p:spPr>
          <a:xfrm rot="5400000" flipH="1" flipV="1">
            <a:off x="5865977" y="1220421"/>
            <a:ext cx="719378" cy="5179838"/>
          </a:xfrm>
          <a:prstGeom prst="bentConnector3">
            <a:avLst>
              <a:gd name="adj1" fmla="val 92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727895" y="4181408"/>
            <a:ext cx="546786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메인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619348" y="4087475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4154884" y="4170027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" name="타원 2"/>
          <p:cNvSpPr/>
          <p:nvPr/>
        </p:nvSpPr>
        <p:spPr>
          <a:xfrm>
            <a:off x="4793281" y="4082703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/>
              <a:t>추가</a:t>
            </a:r>
            <a:endParaRPr lang="ko-KR" altLang="en-US" sz="800" b="1" dirty="0" smtClean="0"/>
          </a:p>
        </p:txBody>
      </p:sp>
      <p:sp>
        <p:nvSpPr>
          <p:cNvPr id="137" name="직사각형 136"/>
          <p:cNvSpPr/>
          <p:nvPr/>
        </p:nvSpPr>
        <p:spPr>
          <a:xfrm>
            <a:off x="7092750" y="4170030"/>
            <a:ext cx="564942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해 137"/>
          <p:cNvSpPr/>
          <p:nvPr/>
        </p:nvSpPr>
        <p:spPr>
          <a:xfrm>
            <a:off x="7408546" y="4227942"/>
            <a:ext cx="122400" cy="120686"/>
          </a:xfrm>
          <a:prstGeom prst="sun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7072388" y="4077850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  <p:sp>
        <p:nvSpPr>
          <p:cNvPr id="140" name="직사각형 139"/>
          <p:cNvSpPr/>
          <p:nvPr/>
        </p:nvSpPr>
        <p:spPr>
          <a:xfrm>
            <a:off x="4791878" y="6273837"/>
            <a:ext cx="912020" cy="43546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미디어 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711044" y="6229074"/>
            <a:ext cx="309316" cy="23083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/>
              <a:t>추가</a:t>
            </a:r>
            <a:endParaRPr lang="ko-KR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4152253874"/>
      </p:ext>
    </p:extLst>
  </p:cSld>
  <p:clrMapOvr>
    <a:masterClrMapping/>
  </p:clrMapOvr>
</p:sld>
</file>

<file path=ppt/theme/theme1.xml><?xml version="1.0" encoding="utf-8"?>
<a:theme xmlns:a="http://schemas.openxmlformats.org/drawingml/2006/main" name="배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sz="800" b="1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167528</TotalTime>
  <Words>122</Words>
  <Application>Microsoft Office PowerPoint</Application>
  <PresentationFormat>A4 용지(210x297mm)</PresentationFormat>
  <Paragraphs>83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배경</vt:lpstr>
      <vt:lpstr>서비스 구조 / Page 구성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Hyena</dc:creator>
  <cp:lastModifiedBy>User</cp:lastModifiedBy>
  <cp:revision>7937</cp:revision>
  <cp:lastPrinted>2015-08-27T09:56:50Z</cp:lastPrinted>
  <dcterms:created xsi:type="dcterms:W3CDTF">2012-06-22T01:56:09Z</dcterms:created>
  <dcterms:modified xsi:type="dcterms:W3CDTF">2016-09-20T14:47:48Z</dcterms:modified>
</cp:coreProperties>
</file>