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1069" r:id="rId2"/>
  </p:sldIdLst>
  <p:sldSz cx="9906000" cy="6858000" type="A4"/>
  <p:notesSz cx="6858000" cy="9686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E42E9C6-5783-417E-92E0-D18AFC24AABA}">
          <p14:sldIdLst/>
        </p14:section>
        <p14:section name="상세기획" id="{DB474256-51BF-43C8-B0B4-5339538A893F}">
          <p14:sldIdLst>
            <p14:sldId id="106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5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061E"/>
    <a:srgbClr val="D4073A"/>
    <a:srgbClr val="EB4235"/>
    <a:srgbClr val="FD1503"/>
    <a:srgbClr val="323232"/>
    <a:srgbClr val="4F81BD"/>
    <a:srgbClr val="A0A3DC"/>
    <a:srgbClr val="398B60"/>
    <a:srgbClr val="EE5F54"/>
    <a:srgbClr val="EC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61" autoAdjust="0"/>
    <p:restoredTop sz="98587" autoAdjust="0"/>
  </p:normalViewPr>
  <p:slideViewPr>
    <p:cSldViewPr>
      <p:cViewPr varScale="1">
        <p:scale>
          <a:sx n="116" d="100"/>
          <a:sy n="116" d="100"/>
        </p:scale>
        <p:origin x="-1206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60" y="108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360"/>
    </p:cViewPr>
  </p:sorterViewPr>
  <p:notesViewPr>
    <p:cSldViewPr>
      <p:cViewPr varScale="1">
        <p:scale>
          <a:sx n="50" d="100"/>
          <a:sy n="50" d="100"/>
        </p:scale>
        <p:origin x="1856" y="28"/>
      </p:cViewPr>
      <p:guideLst>
        <p:guide orient="horz" pos="305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1800" cy="4843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6" y="0"/>
            <a:ext cx="2971800" cy="4843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316BF-25EC-4036-A6BA-5180B1334B83}" type="datetimeFigureOut">
              <a:rPr lang="ko-KR" altLang="en-US" smtClean="0"/>
              <a:pPr/>
              <a:t>2016-09-19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200898"/>
            <a:ext cx="2971800" cy="484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6" y="9200898"/>
            <a:ext cx="2971800" cy="484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C42D7-2911-40B3-806B-B52C91DFF5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2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1800" cy="4843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5012" y="0"/>
            <a:ext cx="2971800" cy="4843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6690-09E4-4429-AE6B-3FE5612A37B7}" type="datetimeFigureOut">
              <a:rPr lang="ko-KR" altLang="en-US" smtClean="0"/>
              <a:pPr/>
              <a:t>2016-09-19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727075"/>
            <a:ext cx="5246688" cy="363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601291"/>
            <a:ext cx="5486400" cy="4359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200337"/>
            <a:ext cx="2971800" cy="484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5012" y="9200337"/>
            <a:ext cx="2971800" cy="484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DF584-5FA7-410A-BEBE-76FC589572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13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 bwMode="auto">
          <a:xfrm>
            <a:off x="0" y="6027738"/>
            <a:ext cx="9906000" cy="83026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>
              <a:solidFill>
                <a:prstClr val="black"/>
              </a:solidFill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54038" y="1103311"/>
            <a:ext cx="485775" cy="48577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>
              <a:solidFill>
                <a:prstClr val="black"/>
              </a:solidFill>
            </a:endParaRPr>
          </a:p>
        </p:txBody>
      </p:sp>
      <p:sp>
        <p:nvSpPr>
          <p:cNvPr id="12" name="Line 7"/>
          <p:cNvSpPr>
            <a:spLocks noChangeShapeType="1"/>
          </p:cNvSpPr>
          <p:nvPr userDrawn="1"/>
        </p:nvSpPr>
        <p:spPr bwMode="auto">
          <a:xfrm>
            <a:off x="803275" y="1844824"/>
            <a:ext cx="0" cy="360040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>
              <a:solidFill>
                <a:prstClr val="black"/>
              </a:solidFill>
            </a:endParaRPr>
          </a:p>
        </p:txBody>
      </p:sp>
      <p:cxnSp>
        <p:nvCxnSpPr>
          <p:cNvPr id="15" name="직선 연결선 14"/>
          <p:cNvCxnSpPr/>
          <p:nvPr userDrawn="1"/>
        </p:nvCxnSpPr>
        <p:spPr bwMode="auto">
          <a:xfrm>
            <a:off x="653345" y="1245605"/>
            <a:ext cx="287161" cy="0"/>
          </a:xfrm>
          <a:prstGeom prst="line">
            <a:avLst/>
          </a:prstGeom>
          <a:noFill/>
          <a:ln w="2857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/>
          <p:nvPr userDrawn="1"/>
        </p:nvCxnSpPr>
        <p:spPr bwMode="auto">
          <a:xfrm>
            <a:off x="653345" y="1389621"/>
            <a:ext cx="287161" cy="0"/>
          </a:xfrm>
          <a:prstGeom prst="line">
            <a:avLst/>
          </a:prstGeom>
          <a:noFill/>
          <a:ln w="2857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653345" y="1317613"/>
            <a:ext cx="287161" cy="0"/>
          </a:xfrm>
          <a:prstGeom prst="line">
            <a:avLst/>
          </a:prstGeom>
          <a:noFill/>
          <a:ln w="2857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653345" y="1461629"/>
            <a:ext cx="287161" cy="0"/>
          </a:xfrm>
          <a:prstGeom prst="line">
            <a:avLst/>
          </a:prstGeom>
          <a:noFill/>
          <a:ln w="2857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직사각형 10"/>
          <p:cNvSpPr>
            <a:spLocks noChangeArrowheads="1"/>
          </p:cNvSpPr>
          <p:nvPr userDrawn="1"/>
        </p:nvSpPr>
        <p:spPr bwMode="auto">
          <a:xfrm>
            <a:off x="1039813" y="1064479"/>
            <a:ext cx="7489693" cy="56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6" rIns="100790" bIns="50396">
            <a:spAutoFit/>
          </a:bodyPr>
          <a:lstStyle/>
          <a:p>
            <a:pPr defTabSz="10080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000" b="1" dirty="0">
                <a:solidFill>
                  <a:prstClr val="black"/>
                </a:solidFill>
                <a:ea typeface="돋움" pitchFamily="50" charset="-127"/>
              </a:rPr>
              <a:t>INDEX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920750" y="1844675"/>
            <a:ext cx="3744913" cy="36004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200" b="1">
                <a:solidFill>
                  <a:schemeClr val="tx1"/>
                </a:solidFill>
              </a:defRPr>
            </a:lvl1pPr>
            <a:lvl2pPr marL="742950" indent="-285750">
              <a:buFont typeface="+mj-lt"/>
              <a:buAutoNum type="arabicParenR"/>
              <a:defRPr sz="1100">
                <a:solidFill>
                  <a:schemeClr val="tx1"/>
                </a:solidFill>
              </a:defRPr>
            </a:lvl2pPr>
            <a:lvl3pPr>
              <a:buFont typeface="+mj-lt"/>
              <a:buAutoNum type="arabicPeriod"/>
              <a:defRPr sz="1050"/>
            </a:lvl3pPr>
            <a:lvl4pPr>
              <a:buFont typeface="+mj-lt"/>
              <a:buAutoNum type="arabicPeriod"/>
              <a:defRPr sz="1000"/>
            </a:lvl4pPr>
            <a:lvl5pPr>
              <a:buFont typeface="+mj-lt"/>
              <a:buAutoNum type="arabicPeriod"/>
              <a:defRPr sz="1000"/>
            </a:lvl5pPr>
          </a:lstStyle>
          <a:p>
            <a:pPr lvl="0"/>
            <a:r>
              <a:rPr lang="ko-KR" altLang="en-US" dirty="0"/>
              <a:t>큰 </a:t>
            </a:r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  <a:p>
            <a:pPr lvl="1"/>
            <a:r>
              <a:rPr lang="ko-KR" altLang="en-US" dirty="0"/>
              <a:t>작은 </a:t>
            </a:r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9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6027738"/>
            <a:ext cx="9906000" cy="83026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>
              <a:solidFill>
                <a:prstClr val="black"/>
              </a:solidFill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1989138"/>
            <a:ext cx="5111750" cy="11525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000" b="1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 err="1"/>
              <a:t>끝인사</a:t>
            </a:r>
            <a:r>
              <a:rPr lang="ko-KR" altLang="en-US" dirty="0"/>
              <a:t> 자리</a:t>
            </a:r>
          </a:p>
        </p:txBody>
      </p:sp>
      <p:sp>
        <p:nvSpPr>
          <p:cNvPr id="14" name="Line 162"/>
          <p:cNvSpPr>
            <a:spLocks noChangeShapeType="1"/>
          </p:cNvSpPr>
          <p:nvPr userDrawn="1"/>
        </p:nvSpPr>
        <p:spPr bwMode="auto">
          <a:xfrm>
            <a:off x="3830368" y="2348880"/>
            <a:ext cx="2016224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>
              <a:ln>
                <a:solidFill>
                  <a:prstClr val="white">
                    <a:lumMod val="50000"/>
                  </a:prst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5" name="Line 162"/>
          <p:cNvSpPr>
            <a:spLocks noChangeShapeType="1"/>
          </p:cNvSpPr>
          <p:nvPr userDrawn="1"/>
        </p:nvSpPr>
        <p:spPr bwMode="auto">
          <a:xfrm>
            <a:off x="3830368" y="2852936"/>
            <a:ext cx="2016224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>
              <a:ln>
                <a:solidFill>
                  <a:prstClr val="white">
                    <a:lumMod val="50000"/>
                  </a:prst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1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924" y="274638"/>
            <a:ext cx="9227426" cy="41805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buFont typeface="Wingdings" pitchFamily="2" charset="2"/>
              <a:buChar char="l"/>
              <a:defRPr sz="1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10356" y="6495282"/>
            <a:ext cx="2261016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3BC450C2-857B-48CB-8149-F89FA18A155F}" type="datetime1">
              <a:rPr lang="ko-KR" altLang="en-US" smtClean="0"/>
              <a:pPr/>
              <a:t>2016-09-19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87936" y="6498993"/>
            <a:ext cx="2261016" cy="365125"/>
          </a:xfrm>
          <a:prstGeom prst="rect">
            <a:avLst/>
          </a:prstGeom>
        </p:spPr>
        <p:txBody>
          <a:bodyPr/>
          <a:lstStyle>
            <a:lvl1pPr algn="ctr">
              <a:defRPr sz="800" b="1"/>
            </a:lvl1pPr>
          </a:lstStyle>
          <a:p>
            <a:fld id="{D457B674-BAF3-4644-8B8C-B2BA6E3D521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44488" y="692696"/>
            <a:ext cx="92168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1334" y="6093296"/>
            <a:ext cx="1024666" cy="620193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  <p:sp>
        <p:nvSpPr>
          <p:cNvPr id="5" name="직사각형 4"/>
          <p:cNvSpPr/>
          <p:nvPr userDrawn="1"/>
        </p:nvSpPr>
        <p:spPr>
          <a:xfrm>
            <a:off x="8881334" y="6093296"/>
            <a:ext cx="968210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rtlCol="0" anchor="ctr"/>
          <a:lstStyle/>
          <a:p>
            <a:pPr algn="ctr"/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21878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  <a:r>
              <a:rPr lang="en-US" altLang="ko-KR" dirty="0"/>
              <a:t> </a:t>
            </a:r>
            <a:r>
              <a:rPr lang="ko-KR" altLang="en-US" dirty="0"/>
              <a:t>구조 </a:t>
            </a:r>
            <a:r>
              <a:rPr lang="en-US" altLang="ko-KR" dirty="0"/>
              <a:t>/ Page </a:t>
            </a:r>
            <a:r>
              <a:rPr lang="ko-KR" altLang="en-US" dirty="0"/>
              <a:t>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B674-BAF3-4644-8B8C-B2BA6E3D5217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530" y="814312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000" b="1" dirty="0"/>
              <a:t>서비스 섹션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47056" y="1525407"/>
            <a:ext cx="912020" cy="4354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</a:rPr>
              <a:t>메인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47056" y="2089176"/>
            <a:ext cx="912020" cy="4354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</a:rPr>
              <a:t>투자하기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47056" y="2658177"/>
            <a:ext cx="912020" cy="4354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투자받기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47056" y="4966796"/>
            <a:ext cx="912020" cy="4354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My Page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731791" y="2089176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전략랭킹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092750" y="3015185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전략등록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092750" y="3567716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전략관리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737225" y="2085963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포트폴리오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랭킹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359575" y="3015184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포트폴리오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만들기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8359575" y="3579465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포트폴리오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1737420" y="4976603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구독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756595" y="4976603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나의 관심전략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3748972" y="4966796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나의 전략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770152" y="4967324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나의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포트폴리오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47056" y="4170028"/>
            <a:ext cx="912020" cy="4354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Lounge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746945" y="4170029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전략목록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766120" y="4170029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포트폴리오목록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741267" y="4170027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746505" y="4170026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상담하기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092750" y="1484784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전략상세보기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8359575" y="1489824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포트폴리오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상세보기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7092750" y="1124744"/>
            <a:ext cx="912020" cy="2469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전략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359575" y="1124745"/>
            <a:ext cx="912020" cy="2469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포트폴리오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27895" y="2084054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투자하기 안내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727895" y="2655554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투자받기 안내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47056" y="5758884"/>
            <a:ext cx="912020" cy="4354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1737420" y="5768691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회사소개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2756595" y="5768691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교육안내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3776960" y="5758885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서비스이용안내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4786610" y="5758885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5805785" y="5758885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서비스이용약관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81" name="해 180"/>
          <p:cNvSpPr/>
          <p:nvPr/>
        </p:nvSpPr>
        <p:spPr>
          <a:xfrm>
            <a:off x="7850700" y="3054603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83" name="해 182"/>
          <p:cNvSpPr/>
          <p:nvPr/>
        </p:nvSpPr>
        <p:spPr>
          <a:xfrm>
            <a:off x="7850700" y="3616672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87" name="해 186"/>
          <p:cNvSpPr/>
          <p:nvPr/>
        </p:nvSpPr>
        <p:spPr>
          <a:xfrm>
            <a:off x="9108000" y="3073771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92" name="해 191"/>
          <p:cNvSpPr/>
          <p:nvPr/>
        </p:nvSpPr>
        <p:spPr>
          <a:xfrm>
            <a:off x="9108000" y="3616578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6824960" y="5758884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개인정보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취급방침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834610" y="5758883"/>
            <a:ext cx="912020" cy="4354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Partners</a:t>
            </a:r>
          </a:p>
        </p:txBody>
      </p:sp>
      <p:cxnSp>
        <p:nvCxnSpPr>
          <p:cNvPr id="160" name="직선 연결선 159"/>
          <p:cNvCxnSpPr/>
          <p:nvPr/>
        </p:nvCxnSpPr>
        <p:spPr>
          <a:xfrm>
            <a:off x="647056" y="5579262"/>
            <a:ext cx="85221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해 194"/>
          <p:cNvSpPr/>
          <p:nvPr/>
        </p:nvSpPr>
        <p:spPr>
          <a:xfrm>
            <a:off x="5474926" y="4222758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96" name="해 195"/>
          <p:cNvSpPr/>
          <p:nvPr/>
        </p:nvSpPr>
        <p:spPr>
          <a:xfrm>
            <a:off x="2485566" y="5029332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97" name="해 196"/>
          <p:cNvSpPr/>
          <p:nvPr/>
        </p:nvSpPr>
        <p:spPr>
          <a:xfrm>
            <a:off x="3505610" y="5029332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00" name="해 199"/>
          <p:cNvSpPr/>
          <p:nvPr/>
        </p:nvSpPr>
        <p:spPr>
          <a:xfrm>
            <a:off x="4498487" y="5019806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03" name="해 202"/>
          <p:cNvSpPr/>
          <p:nvPr/>
        </p:nvSpPr>
        <p:spPr>
          <a:xfrm>
            <a:off x="8470542" y="909708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553400" y="84607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accent2">
                    <a:lumMod val="75000"/>
                  </a:schemeClr>
                </a:solidFill>
              </a:rPr>
              <a:t>로그인 필요</a:t>
            </a: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7092751" y="1959335"/>
            <a:ext cx="2178844" cy="2220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rtlCol="0" anchor="ctr"/>
          <a:lstStyle/>
          <a:p>
            <a:pPr algn="ctr"/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7092751" y="2206985"/>
            <a:ext cx="2178844" cy="2220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rtlCol="0" anchor="ctr"/>
          <a:lstStyle/>
          <a:p>
            <a:pPr algn="ctr"/>
            <a:r>
              <a:rPr lang="ko-KR" altLang="en-US" sz="800" dirty="0"/>
              <a:t>문의하기 </a:t>
            </a:r>
            <a:r>
              <a:rPr lang="en-US" altLang="ko-KR" sz="800" dirty="0"/>
              <a:t>/ </a:t>
            </a:r>
            <a:r>
              <a:rPr lang="ko-KR" altLang="en-US" sz="800" dirty="0"/>
              <a:t>투자하기</a:t>
            </a: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7092751" y="2454635"/>
            <a:ext cx="2178844" cy="2220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rtlCol="0" anchor="ctr"/>
          <a:lstStyle/>
          <a:p>
            <a:pPr algn="ctr"/>
            <a:r>
              <a:rPr lang="en-US" altLang="ko-KR" sz="800" dirty="0"/>
              <a:t>SNS Share</a:t>
            </a:r>
            <a:endParaRPr lang="ko-KR" altLang="en-US" sz="800" dirty="0"/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092751" y="2711810"/>
            <a:ext cx="2178844" cy="2220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rtlCol="0" anchor="ctr"/>
          <a:lstStyle/>
          <a:p>
            <a:pPr algn="ctr"/>
            <a:r>
              <a:rPr lang="ko-KR" altLang="en-US" sz="800" dirty="0"/>
              <a:t>리뷰작성</a:t>
            </a:r>
          </a:p>
        </p:txBody>
      </p:sp>
      <p:sp>
        <p:nvSpPr>
          <p:cNvPr id="232" name="해 231"/>
          <p:cNvSpPr/>
          <p:nvPr/>
        </p:nvSpPr>
        <p:spPr>
          <a:xfrm>
            <a:off x="9080142" y="2006565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33" name="해 232"/>
          <p:cNvSpPr/>
          <p:nvPr/>
        </p:nvSpPr>
        <p:spPr>
          <a:xfrm>
            <a:off x="9080142" y="2254215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34" name="해 233"/>
          <p:cNvSpPr/>
          <p:nvPr/>
        </p:nvSpPr>
        <p:spPr>
          <a:xfrm>
            <a:off x="9070617" y="2501865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35" name="해 234"/>
          <p:cNvSpPr/>
          <p:nvPr/>
        </p:nvSpPr>
        <p:spPr>
          <a:xfrm>
            <a:off x="9070617" y="2759040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46" name="꺾인 연결선 245"/>
          <p:cNvCxnSpPr>
            <a:endCxn id="76" idx="1"/>
          </p:cNvCxnSpPr>
          <p:nvPr/>
        </p:nvCxnSpPr>
        <p:spPr>
          <a:xfrm flipV="1">
            <a:off x="3183485" y="3232918"/>
            <a:ext cx="5176090" cy="841675"/>
          </a:xfrm>
          <a:prstGeom prst="bentConnector3">
            <a:avLst>
              <a:gd name="adj1" fmla="val 94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>
            <a:off x="3183485" y="4074592"/>
            <a:ext cx="1" cy="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 261"/>
          <p:cNvCxnSpPr>
            <a:stCxn id="89" idx="2"/>
            <a:endCxn id="77" idx="1"/>
          </p:cNvCxnSpPr>
          <p:nvPr/>
        </p:nvCxnSpPr>
        <p:spPr>
          <a:xfrm rot="5400000" flipH="1" flipV="1">
            <a:off x="5386703" y="1632625"/>
            <a:ext cx="808297" cy="5137445"/>
          </a:xfrm>
          <a:prstGeom prst="bentConnector4">
            <a:avLst>
              <a:gd name="adj1" fmla="val -9428"/>
              <a:gd name="adj2" fmla="val 96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꺾인 연결선 272"/>
          <p:cNvCxnSpPr/>
          <p:nvPr/>
        </p:nvCxnSpPr>
        <p:spPr>
          <a:xfrm flipV="1">
            <a:off x="2202952" y="1811673"/>
            <a:ext cx="4889798" cy="1728679"/>
          </a:xfrm>
          <a:prstGeom prst="bentConnector3">
            <a:avLst>
              <a:gd name="adj1" fmla="val 801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>
            <a:endCxn id="88" idx="0"/>
          </p:cNvCxnSpPr>
          <p:nvPr/>
        </p:nvCxnSpPr>
        <p:spPr>
          <a:xfrm>
            <a:off x="2199099" y="3537123"/>
            <a:ext cx="3856" cy="63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730011" y="4170025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PB</a:t>
            </a:r>
            <a:r>
              <a:rPr lang="ko-KR" altLang="en-US" sz="800" dirty="0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79" name="해 78"/>
          <p:cNvSpPr/>
          <p:nvPr/>
        </p:nvSpPr>
        <p:spPr>
          <a:xfrm>
            <a:off x="6470001" y="4232560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45672" y="4962562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나의 문의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2" name="해 81"/>
          <p:cNvSpPr/>
          <p:nvPr/>
        </p:nvSpPr>
        <p:spPr>
          <a:xfrm>
            <a:off x="6514010" y="5006047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733211" y="4962071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나의 투자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5" name="해 94"/>
          <p:cNvSpPr/>
          <p:nvPr/>
        </p:nvSpPr>
        <p:spPr>
          <a:xfrm>
            <a:off x="7501549" y="5005556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760524" y="4962563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나의 상담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02" name="해 201"/>
          <p:cNvSpPr/>
          <p:nvPr/>
        </p:nvSpPr>
        <p:spPr>
          <a:xfrm>
            <a:off x="5528862" y="5006048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7" name="꺾인 연결선 16"/>
          <p:cNvCxnSpPr>
            <a:stCxn id="84" idx="0"/>
            <a:endCxn id="74" idx="2"/>
          </p:cNvCxnSpPr>
          <p:nvPr/>
        </p:nvCxnSpPr>
        <p:spPr>
          <a:xfrm rot="5400000" flipH="1" flipV="1">
            <a:off x="5395065" y="2813101"/>
            <a:ext cx="963613" cy="3343778"/>
          </a:xfrm>
          <a:prstGeom prst="bentConnector3">
            <a:avLst>
              <a:gd name="adj1" fmla="val 183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5" idx="0"/>
            <a:endCxn id="77" idx="2"/>
          </p:cNvCxnSpPr>
          <p:nvPr/>
        </p:nvCxnSpPr>
        <p:spPr>
          <a:xfrm rot="5400000" flipH="1" flipV="1">
            <a:off x="6544677" y="2696417"/>
            <a:ext cx="952392" cy="3589423"/>
          </a:xfrm>
          <a:prstGeom prst="bentConnector3">
            <a:avLst>
              <a:gd name="adj1" fmla="val 9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84" idx="3"/>
            <a:endCxn id="93" idx="1"/>
          </p:cNvCxnSpPr>
          <p:nvPr/>
        </p:nvCxnSpPr>
        <p:spPr>
          <a:xfrm flipV="1">
            <a:off x="4660992" y="1702518"/>
            <a:ext cx="2431758" cy="3482012"/>
          </a:xfrm>
          <a:prstGeom prst="bentConnector3">
            <a:avLst>
              <a:gd name="adj1" fmla="val 1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72" idx="0"/>
            <a:endCxn id="93" idx="1"/>
          </p:cNvCxnSpPr>
          <p:nvPr/>
        </p:nvCxnSpPr>
        <p:spPr>
          <a:xfrm rot="5400000" flipH="1" flipV="1">
            <a:off x="4946946" y="-56627"/>
            <a:ext cx="386658" cy="3904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22" idx="3"/>
            <a:endCxn id="73" idx="1"/>
          </p:cNvCxnSpPr>
          <p:nvPr/>
        </p:nvCxnSpPr>
        <p:spPr>
          <a:xfrm>
            <a:off x="2639915" y="2873288"/>
            <a:ext cx="4452835" cy="359631"/>
          </a:xfrm>
          <a:prstGeom prst="bentConnector3">
            <a:avLst>
              <a:gd name="adj1" fmla="val 56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85" idx="2"/>
            <a:endCxn id="94" idx="3"/>
          </p:cNvCxnSpPr>
          <p:nvPr/>
        </p:nvCxnSpPr>
        <p:spPr>
          <a:xfrm rot="5400000" flipH="1" flipV="1">
            <a:off x="5401261" y="1532458"/>
            <a:ext cx="3695233" cy="4045433"/>
          </a:xfrm>
          <a:prstGeom prst="bentConnector4">
            <a:avLst>
              <a:gd name="adj1" fmla="val -1758"/>
              <a:gd name="adj2" fmla="val 105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4746875" y="2085963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PB </a:t>
            </a:r>
            <a:r>
              <a:rPr lang="ko-KR" altLang="en-US" sz="800" dirty="0">
                <a:solidFill>
                  <a:schemeClr val="tx1"/>
                </a:solidFill>
              </a:rPr>
              <a:t>목록보기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3776960" y="6273235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FAQ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746945" y="6273235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PB </a:t>
            </a:r>
            <a:r>
              <a:rPr lang="ko-KR" altLang="en-US" sz="800" dirty="0">
                <a:solidFill>
                  <a:schemeClr val="tx1"/>
                </a:solidFill>
              </a:rPr>
              <a:t>게시판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01" name="해 100"/>
          <p:cNvSpPr/>
          <p:nvPr/>
        </p:nvSpPr>
        <p:spPr>
          <a:xfrm>
            <a:off x="2439697" y="6311590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756595" y="6287538"/>
            <a:ext cx="912020" cy="43546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주식 빅데이터</a:t>
            </a:r>
          </a:p>
        </p:txBody>
      </p:sp>
    </p:spTree>
    <p:extLst>
      <p:ext uri="{BB962C8B-B14F-4D97-AF65-F5344CB8AC3E}">
        <p14:creationId xmlns:p14="http://schemas.microsoft.com/office/powerpoint/2010/main" val="2802606099"/>
      </p:ext>
    </p:extLst>
  </p:cSld>
  <p:clrMapOvr>
    <a:masterClrMapping/>
  </p:clrMapOvr>
</p:sld>
</file>

<file path=ppt/theme/theme1.xml><?xml version="1.0" encoding="utf-8"?>
<a:theme xmlns:a="http://schemas.openxmlformats.org/drawingml/2006/main" name="배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 sz="800" b="1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167528</TotalTime>
  <Words>76</Words>
  <Application>Microsoft Office PowerPoint</Application>
  <PresentationFormat>A4 용지(210x297mm)</PresentationFormat>
  <Paragraphs>55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배경</vt:lpstr>
      <vt:lpstr>서비스 구조 / Page 구성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Hyena</dc:creator>
  <cp:lastModifiedBy>User</cp:lastModifiedBy>
  <cp:revision>7936</cp:revision>
  <cp:lastPrinted>2015-08-27T09:56:50Z</cp:lastPrinted>
  <dcterms:created xsi:type="dcterms:W3CDTF">2012-06-22T01:56:09Z</dcterms:created>
  <dcterms:modified xsi:type="dcterms:W3CDTF">2016-09-19T06:06:08Z</dcterms:modified>
</cp:coreProperties>
</file>