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0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6666F7-7B5A-30B2-DA5D-0B7E31C4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BBBF76-BD75-5109-A3AD-44EA49810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ECF6DA-D8F4-72B4-D50A-A4371E63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DFEB45-F966-A567-CCE0-17139B6A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39E6A0-C7AB-FF9C-C459-9CE49EF6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697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B3D475-499D-441E-24B9-C734D134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03BA0E2-1388-0EF1-E6AC-F057D25D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455C47-FF73-01C3-5BE8-97EDAD8E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6E2520-4970-551F-329F-B2AB4889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2B4B54-0D3A-1A42-C2C0-7BE6FC4B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136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2FCE7B3-EEC9-88F0-E32C-84B106CFF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058DA2A-5775-62EA-1175-EEDEE960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68F8FF-B02D-2AFF-9FD5-31285AE9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DBD25B-95B5-A069-F248-1E8F12F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DEC662-6C48-FBEF-D254-1F29CEE1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36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4F9FCF-2979-E720-163C-DDD988F1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921942-926B-6A92-98E8-1CAA3E8D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15540E-984B-E9FF-7043-47CD91F8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A9D75-475F-9125-3227-34B97B07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285899-10CB-1F44-7D26-A0C1C96F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74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D1EE5A-CB79-7589-5DF5-C9F328FA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DE496B-3258-F95B-E18F-25750B88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0BBCF4-E1B0-CE42-077C-258AF900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68FF14-969C-1488-6620-53357C12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C3232F-41E5-970A-7A11-E6C060D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0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8EC311-8D4F-25C3-EC69-E6714B10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CE7249-929C-66D6-01FE-D8FAA615B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22E6E16-1D73-EED4-A87B-0A9B85DD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20C002-FF54-93D6-08A5-5450DFE0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3BF0B23-DC61-198B-1183-5F0F43E2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7A540CF-1410-60A1-BA94-EA206AAA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94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2D50DC-E37B-29B7-954F-4861595B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3E1CC3-4DE6-FF96-894E-5C7EBF68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5EDADA-097B-5DDA-7D5F-2853A5CA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D17EEB4-15DC-EB91-0CF6-F98B9A0EF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A5BBBC4-9589-59AF-447D-797074EC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96B634D-6242-747C-1782-94148165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2D4F522-B9C1-5AC2-A72C-9C9E152F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131CE9C-15F6-8997-EE1C-17352B23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0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39A6B-770E-4A92-E69B-B3DE9686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78317AD-6774-B998-3FA1-16F24975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11A237A-0A04-DE3E-9EAA-AA7634F8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4CEC03-40D5-22BD-DF25-28BBE71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31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24A521E-110A-C7D0-8766-6E353315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059992E-7FCB-A4A7-E533-BF0B99B2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430ED1-DE25-4FAC-D57D-D57B3E59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79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CAD4CA-A506-AB0D-0CC2-9E38CAF6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A532CA-0D57-8A0B-97DB-8B1B0CE1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4020C91-E119-D703-8DA6-90CBE950C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9610536-3838-B64F-66C3-FE97947D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59CC7A-5369-6B79-45C8-42119FB9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EC3FEC8-D867-9E90-5C96-2DAE988E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16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DB2F1C-CB8F-A48B-9F6D-67015BEB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3B7B64A-2D19-8806-6FD6-0DB7E5279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4DCEA6B-0246-CB77-B84F-2885126F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E1501A-B702-2B07-9E7D-48AFEB4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B32ABB-A4BC-D856-E371-74DE74ED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9E62A2-4B4E-2D0B-6DCE-8DE2D29B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293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43D5628-E691-FC31-B059-5ABF0BF2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AC15243-03EC-1FFA-B408-09940B4A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4BE37C-088C-0133-4A90-957891178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6221-645C-4981-BF69-43572D43EDB1}" type="datetimeFigureOut">
              <a:rPr lang="en-IL" smtClean="0"/>
              <a:t>08/05/2023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3CB461-2B00-82FE-7787-5D157A52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5741D6-1178-F0DE-53C1-B25918B8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43D9-61B8-447F-A392-DBE6A8B5C3E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78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microsoft.com/office/2007/relationships/hdphoto" Target="../media/hdphoto2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E41CDDC-B3CF-E5FA-5723-A557F692D7BD}"/>
              </a:ext>
            </a:extLst>
          </p:cNvPr>
          <p:cNvCxnSpPr/>
          <p:nvPr/>
        </p:nvCxnSpPr>
        <p:spPr>
          <a:xfrm>
            <a:off x="6757061" y="1472539"/>
            <a:ext cx="4969823" cy="48629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EE82F2-B3EC-0D31-65E6-53DD3EF44F40}"/>
              </a:ext>
            </a:extLst>
          </p:cNvPr>
          <p:cNvCxnSpPr/>
          <p:nvPr/>
        </p:nvCxnSpPr>
        <p:spPr>
          <a:xfrm>
            <a:off x="89065" y="1472539"/>
            <a:ext cx="4969823" cy="48629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9EF5F74-40CC-3B6B-F3D6-209DE31DFCE0}"/>
              </a:ext>
            </a:extLst>
          </p:cNvPr>
          <p:cNvCxnSpPr/>
          <p:nvPr/>
        </p:nvCxnSpPr>
        <p:spPr>
          <a:xfrm flipH="1">
            <a:off x="-71251" y="633548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6C9F97DC-1F92-BC70-E43E-3C723FDA67C7}"/>
              </a:ext>
            </a:extLst>
          </p:cNvPr>
          <p:cNvCxnSpPr/>
          <p:nvPr/>
        </p:nvCxnSpPr>
        <p:spPr>
          <a:xfrm flipH="1">
            <a:off x="0" y="147253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7D23895D-EA39-9ABC-2533-26E45D7B3EA1}"/>
              </a:ext>
            </a:extLst>
          </p:cNvPr>
          <p:cNvSpPr/>
          <p:nvPr/>
        </p:nvSpPr>
        <p:spPr>
          <a:xfrm>
            <a:off x="8140535" y="3979110"/>
            <a:ext cx="3509157" cy="21138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  <a:endParaRPr lang="en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9691068-D4D5-D910-86E0-6979BA11931F}"/>
              </a:ext>
            </a:extLst>
          </p:cNvPr>
          <p:cNvSpPr/>
          <p:nvPr/>
        </p:nvSpPr>
        <p:spPr>
          <a:xfrm>
            <a:off x="374073" y="486889"/>
            <a:ext cx="3259776" cy="19238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  <a:endParaRPr lang="en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4F4F2E0-0A98-61EE-9458-397C8A0FC927}"/>
              </a:ext>
            </a:extLst>
          </p:cNvPr>
          <p:cNvSpPr/>
          <p:nvPr/>
        </p:nvSpPr>
        <p:spPr>
          <a:xfrm>
            <a:off x="374073" y="190006"/>
            <a:ext cx="1816924" cy="23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</a:t>
            </a:r>
            <a:endParaRPr lang="en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DF41DB9-00DB-D085-109D-BF9617050D09}"/>
              </a:ext>
            </a:extLst>
          </p:cNvPr>
          <p:cNvSpPr/>
          <p:nvPr/>
        </p:nvSpPr>
        <p:spPr>
          <a:xfrm>
            <a:off x="8140535" y="3654631"/>
            <a:ext cx="2364180" cy="23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</a:t>
            </a:r>
            <a:endParaRPr lang="en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DA0C167-2EFA-623F-FAC6-212CE187BDB3}"/>
              </a:ext>
            </a:extLst>
          </p:cNvPr>
          <p:cNvSpPr/>
          <p:nvPr/>
        </p:nvSpPr>
        <p:spPr>
          <a:xfrm>
            <a:off x="8259288" y="6133606"/>
            <a:ext cx="1531917" cy="6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 attack</a:t>
            </a:r>
            <a:endParaRPr lang="en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7610F0FF-1D6C-856A-056F-19C0CF67DD17}"/>
              </a:ext>
            </a:extLst>
          </p:cNvPr>
          <p:cNvSpPr/>
          <p:nvPr/>
        </p:nvSpPr>
        <p:spPr>
          <a:xfrm>
            <a:off x="10019806" y="6133606"/>
            <a:ext cx="1531917" cy="6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attack</a:t>
            </a:r>
            <a:endParaRPr lang="en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6484A94-8B37-10CE-CDC2-F89E93192175}"/>
              </a:ext>
            </a:extLst>
          </p:cNvPr>
          <p:cNvSpPr/>
          <p:nvPr/>
        </p:nvSpPr>
        <p:spPr>
          <a:xfrm>
            <a:off x="11726884" y="3960420"/>
            <a:ext cx="201881" cy="2113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E7BF849-38B6-369E-5AFB-D126C0F9E383}"/>
              </a:ext>
            </a:extLst>
          </p:cNvPr>
          <p:cNvSpPr txBox="1"/>
          <p:nvPr/>
        </p:nvSpPr>
        <p:spPr>
          <a:xfrm>
            <a:off x="10898580" y="3731222"/>
            <a:ext cx="130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" dirty="0"/>
              <a:t>התקפה מיוחדת – נטענת, 1 כל תור</a:t>
            </a:r>
            <a:endParaRPr lang="en-IL" sz="600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187B79AA-647B-EEB4-1E0F-40A7F52C5F76}"/>
              </a:ext>
            </a:extLst>
          </p:cNvPr>
          <p:cNvCxnSpPr>
            <a:cxnSpLocks/>
          </p:cNvCxnSpPr>
          <p:nvPr/>
        </p:nvCxnSpPr>
        <p:spPr>
          <a:xfrm>
            <a:off x="11727378" y="4527467"/>
            <a:ext cx="214748" cy="12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F788F87B-8E0D-B204-1775-D2BD1F8CEFDE}"/>
              </a:ext>
            </a:extLst>
          </p:cNvPr>
          <p:cNvCxnSpPr>
            <a:cxnSpLocks/>
          </p:cNvCxnSpPr>
          <p:nvPr/>
        </p:nvCxnSpPr>
        <p:spPr>
          <a:xfrm>
            <a:off x="11714018" y="5334989"/>
            <a:ext cx="227613" cy="1246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DD5F459B-0DFC-26DF-ECBE-CFDDC13135DD}"/>
              </a:ext>
            </a:extLst>
          </p:cNvPr>
          <p:cNvCxnSpPr>
            <a:cxnSpLocks/>
          </p:cNvCxnSpPr>
          <p:nvPr/>
        </p:nvCxnSpPr>
        <p:spPr>
          <a:xfrm>
            <a:off x="11714512" y="5334988"/>
            <a:ext cx="214748" cy="12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4B05697C-A70F-11E1-9964-3E2D6CF79CE0}"/>
              </a:ext>
            </a:extLst>
          </p:cNvPr>
          <p:cNvCxnSpPr/>
          <p:nvPr/>
        </p:nvCxnSpPr>
        <p:spPr>
          <a:xfrm flipH="1" flipV="1">
            <a:off x="7326579" y="3960420"/>
            <a:ext cx="599704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89259181-B711-1D4B-F75E-A30EFBFA3E32}"/>
              </a:ext>
            </a:extLst>
          </p:cNvPr>
          <p:cNvCxnSpPr>
            <a:cxnSpLocks/>
          </p:cNvCxnSpPr>
          <p:nvPr/>
        </p:nvCxnSpPr>
        <p:spPr>
          <a:xfrm>
            <a:off x="7313218" y="4197627"/>
            <a:ext cx="605646" cy="45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4B1034E-891D-F4C6-78BA-E6510CB57F56}"/>
              </a:ext>
            </a:extLst>
          </p:cNvPr>
          <p:cNvSpPr txBox="1"/>
          <p:nvPr/>
        </p:nvSpPr>
        <p:spPr>
          <a:xfrm>
            <a:off x="6637810" y="4691631"/>
            <a:ext cx="1425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" dirty="0"/>
              <a:t>כשתוקף, הולך קצת באלכסון קדימה וחוזר</a:t>
            </a:r>
            <a:endParaRPr lang="en-IL" sz="600" dirty="0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FFFF35B1-7F8A-9F95-7137-C216737EC7A4}"/>
              </a:ext>
            </a:extLst>
          </p:cNvPr>
          <p:cNvCxnSpPr/>
          <p:nvPr/>
        </p:nvCxnSpPr>
        <p:spPr>
          <a:xfrm flipH="1" flipV="1">
            <a:off x="4173680" y="300605"/>
            <a:ext cx="599704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E3F1A2B-A21D-ED27-6C7D-5111EB752F8D}"/>
              </a:ext>
            </a:extLst>
          </p:cNvPr>
          <p:cNvCxnSpPr>
            <a:cxnSpLocks/>
          </p:cNvCxnSpPr>
          <p:nvPr/>
        </p:nvCxnSpPr>
        <p:spPr>
          <a:xfrm>
            <a:off x="4160319" y="537812"/>
            <a:ext cx="605646" cy="45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43E97A5-A6B4-ECE9-8036-C6BD2A8EA4AA}"/>
              </a:ext>
            </a:extLst>
          </p:cNvPr>
          <p:cNvSpPr txBox="1"/>
          <p:nvPr/>
        </p:nvSpPr>
        <p:spPr>
          <a:xfrm>
            <a:off x="3579913" y="1012386"/>
            <a:ext cx="1425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" dirty="0"/>
              <a:t>כשנפגע, הולך קצת באלכסון אחורה וחוזר</a:t>
            </a:r>
            <a:endParaRPr lang="en-IL" sz="600" dirty="0"/>
          </a:p>
        </p:txBody>
      </p:sp>
    </p:spTree>
    <p:extLst>
      <p:ext uri="{BB962C8B-B14F-4D97-AF65-F5344CB8AC3E}">
        <p14:creationId xmlns:p14="http://schemas.microsoft.com/office/powerpoint/2010/main" val="11751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5E41CDDC-B3CF-E5FA-5723-A557F692D7BD}"/>
              </a:ext>
            </a:extLst>
          </p:cNvPr>
          <p:cNvCxnSpPr/>
          <p:nvPr/>
        </p:nvCxnSpPr>
        <p:spPr>
          <a:xfrm>
            <a:off x="6757061" y="1472539"/>
            <a:ext cx="4969823" cy="48629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D2EE82F2-B3EC-0D31-65E6-53DD3EF44F40}"/>
              </a:ext>
            </a:extLst>
          </p:cNvPr>
          <p:cNvCxnSpPr/>
          <p:nvPr/>
        </p:nvCxnSpPr>
        <p:spPr>
          <a:xfrm>
            <a:off x="89065" y="1472539"/>
            <a:ext cx="4969823" cy="48629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29EF5F74-40CC-3B6B-F3D6-209DE31DFCE0}"/>
              </a:ext>
            </a:extLst>
          </p:cNvPr>
          <p:cNvCxnSpPr/>
          <p:nvPr/>
        </p:nvCxnSpPr>
        <p:spPr>
          <a:xfrm flipH="1">
            <a:off x="-71251" y="633548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6C9F97DC-1F92-BC70-E43E-3C723FDA67C7}"/>
              </a:ext>
            </a:extLst>
          </p:cNvPr>
          <p:cNvCxnSpPr/>
          <p:nvPr/>
        </p:nvCxnSpPr>
        <p:spPr>
          <a:xfrm flipH="1">
            <a:off x="0" y="1472539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מלבן 5">
            <a:extLst>
              <a:ext uri="{FF2B5EF4-FFF2-40B4-BE49-F238E27FC236}">
                <a16:creationId xmlns:a16="http://schemas.microsoft.com/office/drawing/2014/main" id="{34F4F2E0-0A98-61EE-9458-397C8A0FC927}"/>
              </a:ext>
            </a:extLst>
          </p:cNvPr>
          <p:cNvSpPr/>
          <p:nvPr/>
        </p:nvSpPr>
        <p:spPr>
          <a:xfrm>
            <a:off x="374073" y="190006"/>
            <a:ext cx="1816924" cy="23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  <a:endParaRPr lang="en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DF41DB9-00DB-D085-109D-BF9617050D09}"/>
              </a:ext>
            </a:extLst>
          </p:cNvPr>
          <p:cNvSpPr/>
          <p:nvPr/>
        </p:nvSpPr>
        <p:spPr>
          <a:xfrm>
            <a:off x="8377547" y="3648393"/>
            <a:ext cx="2364180" cy="23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  <a:endParaRPr lang="en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DA0C167-2EFA-623F-FAC6-212CE187BDB3}"/>
              </a:ext>
            </a:extLst>
          </p:cNvPr>
          <p:cNvSpPr/>
          <p:nvPr/>
        </p:nvSpPr>
        <p:spPr>
          <a:xfrm>
            <a:off x="8259288" y="6133606"/>
            <a:ext cx="1531917" cy="6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Heavy attack</a:t>
            </a:r>
            <a:endParaRPr lang="en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7610F0FF-1D6C-856A-056F-19C0CF67DD17}"/>
              </a:ext>
            </a:extLst>
          </p:cNvPr>
          <p:cNvSpPr/>
          <p:nvPr/>
        </p:nvSpPr>
        <p:spPr>
          <a:xfrm>
            <a:off x="10019806" y="6133606"/>
            <a:ext cx="1531917" cy="60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attack</a:t>
            </a:r>
            <a:endParaRPr lang="en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E7BF849-38B6-369E-5AFB-D126C0F9E383}"/>
              </a:ext>
            </a:extLst>
          </p:cNvPr>
          <p:cNvSpPr txBox="1"/>
          <p:nvPr/>
        </p:nvSpPr>
        <p:spPr>
          <a:xfrm>
            <a:off x="10898580" y="3731222"/>
            <a:ext cx="130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" dirty="0"/>
              <a:t>מהלך מיוחד – נטענת, 1 כל תור</a:t>
            </a:r>
            <a:endParaRPr lang="en-IL" sz="600" dirty="0"/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F788F87B-8E0D-B204-1775-D2BD1F8CEFDE}"/>
              </a:ext>
            </a:extLst>
          </p:cNvPr>
          <p:cNvCxnSpPr>
            <a:cxnSpLocks/>
          </p:cNvCxnSpPr>
          <p:nvPr/>
        </p:nvCxnSpPr>
        <p:spPr>
          <a:xfrm>
            <a:off x="11714018" y="5334989"/>
            <a:ext cx="227613" cy="1246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4B05697C-A70F-11E1-9964-3E2D6CF79CE0}"/>
              </a:ext>
            </a:extLst>
          </p:cNvPr>
          <p:cNvCxnSpPr/>
          <p:nvPr/>
        </p:nvCxnSpPr>
        <p:spPr>
          <a:xfrm flipH="1" flipV="1">
            <a:off x="7326579" y="3960420"/>
            <a:ext cx="599704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89259181-B711-1D4B-F75E-A30EFBFA3E32}"/>
              </a:ext>
            </a:extLst>
          </p:cNvPr>
          <p:cNvCxnSpPr>
            <a:cxnSpLocks/>
          </p:cNvCxnSpPr>
          <p:nvPr/>
        </p:nvCxnSpPr>
        <p:spPr>
          <a:xfrm>
            <a:off x="7313218" y="4197627"/>
            <a:ext cx="605646" cy="45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4B1034E-891D-F4C6-78BA-E6510CB57F56}"/>
              </a:ext>
            </a:extLst>
          </p:cNvPr>
          <p:cNvSpPr txBox="1"/>
          <p:nvPr/>
        </p:nvSpPr>
        <p:spPr>
          <a:xfrm>
            <a:off x="6637810" y="4691631"/>
            <a:ext cx="1425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" dirty="0"/>
              <a:t>כשתוקף, הולך קצת באלכסון קדימה וחוזר</a:t>
            </a:r>
            <a:endParaRPr lang="en-IL" sz="600" dirty="0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FFFF35B1-7F8A-9F95-7137-C216737EC7A4}"/>
              </a:ext>
            </a:extLst>
          </p:cNvPr>
          <p:cNvCxnSpPr>
            <a:cxnSpLocks/>
          </p:cNvCxnSpPr>
          <p:nvPr/>
        </p:nvCxnSpPr>
        <p:spPr>
          <a:xfrm flipH="1" flipV="1">
            <a:off x="4160319" y="308759"/>
            <a:ext cx="613065" cy="41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6E3F1A2B-A21D-ED27-6C7D-5111EB752F8D}"/>
              </a:ext>
            </a:extLst>
          </p:cNvPr>
          <p:cNvCxnSpPr>
            <a:cxnSpLocks/>
          </p:cNvCxnSpPr>
          <p:nvPr/>
        </p:nvCxnSpPr>
        <p:spPr>
          <a:xfrm>
            <a:off x="4160319" y="537812"/>
            <a:ext cx="605646" cy="45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43E97A5-A6B4-ECE9-8036-C6BD2A8EA4AA}"/>
              </a:ext>
            </a:extLst>
          </p:cNvPr>
          <p:cNvSpPr txBox="1"/>
          <p:nvPr/>
        </p:nvSpPr>
        <p:spPr>
          <a:xfrm>
            <a:off x="3579913" y="1012386"/>
            <a:ext cx="1425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600" dirty="0"/>
              <a:t>כשנפגע, הולך קצת באלכסון אחורה וחוזר</a:t>
            </a:r>
            <a:endParaRPr lang="en-IL" sz="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D6B36D-2B95-65B3-CD50-8FA8844AD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5" y="610918"/>
            <a:ext cx="2412828" cy="2236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תמונה 10" descr="תמונה שמכילה ילדה, במה, סצנה, סגול&#10;&#10;התיאור נוצר באופן אוטומטי">
            <a:extLst>
              <a:ext uri="{FF2B5EF4-FFF2-40B4-BE49-F238E27FC236}">
                <a16:creationId xmlns:a16="http://schemas.microsoft.com/office/drawing/2014/main" id="{B20F4682-A369-A75D-F2B1-92CFD7D0A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12" y="3938444"/>
            <a:ext cx="1733867" cy="2142617"/>
          </a:xfrm>
          <a:prstGeom prst="rect">
            <a:avLst/>
          </a:prstGeom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8B2CF87F-F4BA-CD38-843C-C3F833F20D72}"/>
              </a:ext>
            </a:extLst>
          </p:cNvPr>
          <p:cNvGrpSpPr/>
          <p:nvPr/>
        </p:nvGrpSpPr>
        <p:grpSpPr>
          <a:xfrm>
            <a:off x="11701403" y="3904012"/>
            <a:ext cx="289463" cy="2217712"/>
            <a:chOff x="11678887" y="3915888"/>
            <a:chExt cx="289463" cy="2217712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16B90D63-6130-336A-31F8-0FD032C9BAC7}"/>
                </a:ext>
              </a:extLst>
            </p:cNvPr>
            <p:cNvSpPr/>
            <p:nvPr/>
          </p:nvSpPr>
          <p:spPr>
            <a:xfrm>
              <a:off x="11678887" y="3915888"/>
              <a:ext cx="289463" cy="22177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C6484A94-8B37-10CE-CDC2-F89E93192175}"/>
                </a:ext>
              </a:extLst>
            </p:cNvPr>
            <p:cNvSpPr/>
            <p:nvPr/>
          </p:nvSpPr>
          <p:spPr>
            <a:xfrm>
              <a:off x="11726884" y="3960420"/>
              <a:ext cx="201881" cy="2113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187B79AA-647B-EEB4-1E0F-40A7F52C5F7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378" y="4527467"/>
              <a:ext cx="214748" cy="120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DD5F459B-0DFC-26DF-ECBE-CFDDC13135DD}"/>
                </a:ext>
              </a:extLst>
            </p:cNvPr>
            <p:cNvCxnSpPr>
              <a:cxnSpLocks/>
            </p:cNvCxnSpPr>
            <p:nvPr/>
          </p:nvCxnSpPr>
          <p:spPr>
            <a:xfrm>
              <a:off x="11714512" y="5334988"/>
              <a:ext cx="214748" cy="120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7B408894-D9EE-632C-65A7-EADE3D08E33F}"/>
                </a:ext>
              </a:extLst>
            </p:cNvPr>
            <p:cNvSpPr/>
            <p:nvPr/>
          </p:nvSpPr>
          <p:spPr>
            <a:xfrm>
              <a:off x="11732252" y="3965985"/>
              <a:ext cx="202946" cy="661308"/>
            </a:xfrm>
            <a:custGeom>
              <a:avLst/>
              <a:gdLst>
                <a:gd name="connsiteX0" fmla="*/ 0 w 214747"/>
                <a:gd name="connsiteY0" fmla="*/ 0 h 530679"/>
                <a:gd name="connsiteX1" fmla="*/ 214747 w 214747"/>
                <a:gd name="connsiteY1" fmla="*/ 0 h 530679"/>
                <a:gd name="connsiteX2" fmla="*/ 214747 w 214747"/>
                <a:gd name="connsiteY2" fmla="*/ 530679 h 530679"/>
                <a:gd name="connsiteX3" fmla="*/ 0 w 214747"/>
                <a:gd name="connsiteY3" fmla="*/ 530679 h 530679"/>
                <a:gd name="connsiteX4" fmla="*/ 0 w 214747"/>
                <a:gd name="connsiteY4" fmla="*/ 0 h 530679"/>
                <a:gd name="connsiteX0" fmla="*/ 0 w 220685"/>
                <a:gd name="connsiteY0" fmla="*/ 0 h 655370"/>
                <a:gd name="connsiteX1" fmla="*/ 214747 w 220685"/>
                <a:gd name="connsiteY1" fmla="*/ 0 h 655370"/>
                <a:gd name="connsiteX2" fmla="*/ 220685 w 220685"/>
                <a:gd name="connsiteY2" fmla="*/ 655370 h 655370"/>
                <a:gd name="connsiteX3" fmla="*/ 0 w 220685"/>
                <a:gd name="connsiteY3" fmla="*/ 530679 h 655370"/>
                <a:gd name="connsiteX4" fmla="*/ 0 w 220685"/>
                <a:gd name="connsiteY4" fmla="*/ 0 h 655370"/>
                <a:gd name="connsiteX0" fmla="*/ 0 w 220685"/>
                <a:gd name="connsiteY0" fmla="*/ 0 h 655370"/>
                <a:gd name="connsiteX1" fmla="*/ 214747 w 220685"/>
                <a:gd name="connsiteY1" fmla="*/ 0 h 655370"/>
                <a:gd name="connsiteX2" fmla="*/ 220685 w 220685"/>
                <a:gd name="connsiteY2" fmla="*/ 655370 h 655370"/>
                <a:gd name="connsiteX3" fmla="*/ 0 w 220685"/>
                <a:gd name="connsiteY3" fmla="*/ 530679 h 655370"/>
                <a:gd name="connsiteX4" fmla="*/ 0 w 220685"/>
                <a:gd name="connsiteY4" fmla="*/ 0 h 655370"/>
                <a:gd name="connsiteX0" fmla="*/ 6475 w 227160"/>
                <a:gd name="connsiteY0" fmla="*/ 0 h 655370"/>
                <a:gd name="connsiteX1" fmla="*/ 221222 w 227160"/>
                <a:gd name="connsiteY1" fmla="*/ 0 h 655370"/>
                <a:gd name="connsiteX2" fmla="*/ 227160 w 227160"/>
                <a:gd name="connsiteY2" fmla="*/ 655370 h 655370"/>
                <a:gd name="connsiteX3" fmla="*/ 0 w 227160"/>
                <a:gd name="connsiteY3" fmla="*/ 548492 h 655370"/>
                <a:gd name="connsiteX4" fmla="*/ 6475 w 227160"/>
                <a:gd name="connsiteY4" fmla="*/ 0 h 655370"/>
                <a:gd name="connsiteX0" fmla="*/ 624 w 221309"/>
                <a:gd name="connsiteY0" fmla="*/ 0 h 655370"/>
                <a:gd name="connsiteX1" fmla="*/ 215371 w 221309"/>
                <a:gd name="connsiteY1" fmla="*/ 0 h 655370"/>
                <a:gd name="connsiteX2" fmla="*/ 221309 w 221309"/>
                <a:gd name="connsiteY2" fmla="*/ 655370 h 655370"/>
                <a:gd name="connsiteX3" fmla="*/ 624 w 221309"/>
                <a:gd name="connsiteY3" fmla="*/ 548492 h 655370"/>
                <a:gd name="connsiteX4" fmla="*/ 624 w 221309"/>
                <a:gd name="connsiteY4" fmla="*/ 0 h 655370"/>
                <a:gd name="connsiteX0" fmla="*/ 623 w 221308"/>
                <a:gd name="connsiteY0" fmla="*/ 0 h 655370"/>
                <a:gd name="connsiteX1" fmla="*/ 215370 w 221308"/>
                <a:gd name="connsiteY1" fmla="*/ 0 h 655370"/>
                <a:gd name="connsiteX2" fmla="*/ 221308 w 221308"/>
                <a:gd name="connsiteY2" fmla="*/ 655370 h 655370"/>
                <a:gd name="connsiteX3" fmla="*/ 623 w 221308"/>
                <a:gd name="connsiteY3" fmla="*/ 548492 h 655370"/>
                <a:gd name="connsiteX4" fmla="*/ 623 w 221308"/>
                <a:gd name="connsiteY4" fmla="*/ 0 h 655370"/>
                <a:gd name="connsiteX0" fmla="*/ 623 w 221308"/>
                <a:gd name="connsiteY0" fmla="*/ 0 h 673183"/>
                <a:gd name="connsiteX1" fmla="*/ 215370 w 221308"/>
                <a:gd name="connsiteY1" fmla="*/ 0 h 673183"/>
                <a:gd name="connsiteX2" fmla="*/ 221308 w 221308"/>
                <a:gd name="connsiteY2" fmla="*/ 673183 h 673183"/>
                <a:gd name="connsiteX3" fmla="*/ 623 w 221308"/>
                <a:gd name="connsiteY3" fmla="*/ 548492 h 673183"/>
                <a:gd name="connsiteX4" fmla="*/ 623 w 221308"/>
                <a:gd name="connsiteY4" fmla="*/ 0 h 673183"/>
                <a:gd name="connsiteX0" fmla="*/ 623 w 221308"/>
                <a:gd name="connsiteY0" fmla="*/ 0 h 661308"/>
                <a:gd name="connsiteX1" fmla="*/ 215370 w 221308"/>
                <a:gd name="connsiteY1" fmla="*/ 0 h 661308"/>
                <a:gd name="connsiteX2" fmla="*/ 221308 w 221308"/>
                <a:gd name="connsiteY2" fmla="*/ 661308 h 661308"/>
                <a:gd name="connsiteX3" fmla="*/ 623 w 221308"/>
                <a:gd name="connsiteY3" fmla="*/ 548492 h 661308"/>
                <a:gd name="connsiteX4" fmla="*/ 623 w 221308"/>
                <a:gd name="connsiteY4" fmla="*/ 0 h 66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08" h="661308">
                  <a:moveTo>
                    <a:pt x="623" y="0"/>
                  </a:moveTo>
                  <a:lnTo>
                    <a:pt x="215370" y="0"/>
                  </a:lnTo>
                  <a:cubicBezTo>
                    <a:pt x="217349" y="218457"/>
                    <a:pt x="219329" y="442851"/>
                    <a:pt x="221308" y="661308"/>
                  </a:cubicBezTo>
                  <a:lnTo>
                    <a:pt x="623" y="548492"/>
                  </a:lnTo>
                  <a:cubicBezTo>
                    <a:pt x="2781" y="365661"/>
                    <a:pt x="-1535" y="182831"/>
                    <a:pt x="623" y="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76A467E-75DE-58CA-A9A2-6F988F1F3C0C}"/>
              </a:ext>
            </a:extLst>
          </p:cNvPr>
          <p:cNvSpPr txBox="1"/>
          <p:nvPr/>
        </p:nvSpPr>
        <p:spPr>
          <a:xfrm>
            <a:off x="9001496" y="72232"/>
            <a:ext cx="320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התקפה כבידה לוקחת אנרגיה אחת שנטענת למהלך המיוחד, כך שבתאוריה אתה יכול לעשות כל תור, אבל אז המהלך המיוחד לא יטען עד הסוף.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18588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628D06F-AB01-7023-6844-590640D625FF}"/>
              </a:ext>
            </a:extLst>
          </p:cNvPr>
          <p:cNvSpPr/>
          <p:nvPr/>
        </p:nvSpPr>
        <p:spPr>
          <a:xfrm>
            <a:off x="8579922" y="1579418"/>
            <a:ext cx="2286000" cy="1217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Light attack</a:t>
            </a:r>
            <a:endParaRPr lang="en-IL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7C27861-0EC2-CBD7-5C0C-46DDBB5BFA60}"/>
              </a:ext>
            </a:extLst>
          </p:cNvPr>
          <p:cNvSpPr/>
          <p:nvPr/>
        </p:nvSpPr>
        <p:spPr>
          <a:xfrm>
            <a:off x="6081396" y="1579418"/>
            <a:ext cx="2286000" cy="1217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Heavy attack</a:t>
            </a:r>
            <a:endParaRPr lang="en-I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D57599E-93C3-B3D5-4406-879E625E238C}"/>
              </a:ext>
            </a:extLst>
          </p:cNvPr>
          <p:cNvSpPr/>
          <p:nvPr/>
        </p:nvSpPr>
        <p:spPr>
          <a:xfrm>
            <a:off x="8007927" y="184067"/>
            <a:ext cx="2286000" cy="1217221"/>
          </a:xfrm>
          <a:prstGeom prst="rect">
            <a:avLst/>
          </a:prstGeom>
          <a:solidFill>
            <a:schemeClr val="bg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Heavy attack</a:t>
            </a:r>
            <a:endParaRPr lang="en-I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3C8788F-6249-C619-F7DD-E7D24BD23548}"/>
              </a:ext>
            </a:extLst>
          </p:cNvPr>
          <p:cNvSpPr/>
          <p:nvPr/>
        </p:nvSpPr>
        <p:spPr>
          <a:xfrm>
            <a:off x="5527964" y="184066"/>
            <a:ext cx="2286000" cy="1217221"/>
          </a:xfrm>
          <a:prstGeom prst="rect">
            <a:avLst/>
          </a:prstGeom>
          <a:solidFill>
            <a:schemeClr val="bg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Light attack</a:t>
            </a:r>
            <a:endParaRPr lang="en-IL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33C0B9D-37A7-053A-756D-2D1726E349A0}"/>
              </a:ext>
            </a:extLst>
          </p:cNvPr>
          <p:cNvGrpSpPr/>
          <p:nvPr/>
        </p:nvGrpSpPr>
        <p:grpSpPr>
          <a:xfrm>
            <a:off x="2406733" y="552249"/>
            <a:ext cx="2927268" cy="261257"/>
            <a:chOff x="1805049" y="1401288"/>
            <a:chExt cx="2927268" cy="261257"/>
          </a:xfrm>
        </p:grpSpPr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9409AA73-C74C-99D9-AD43-B5B0B51BAA2E}"/>
                </a:ext>
              </a:extLst>
            </p:cNvPr>
            <p:cNvSpPr/>
            <p:nvPr/>
          </p:nvSpPr>
          <p:spPr>
            <a:xfrm>
              <a:off x="1805049" y="1401288"/>
              <a:ext cx="2927268" cy="26125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Hp:                  </a:t>
              </a:r>
              <a:endParaRPr lang="en-IL" dirty="0"/>
            </a:p>
          </p:txBody>
        </p:sp>
        <p:sp>
          <p:nvSpPr>
            <p:cNvPr id="11" name="לב 10">
              <a:extLst>
                <a:ext uri="{FF2B5EF4-FFF2-40B4-BE49-F238E27FC236}">
                  <a16:creationId xmlns:a16="http://schemas.microsoft.com/office/drawing/2014/main" id="{7E6A7CD6-06B0-5444-8E92-8E00D43CBE4B}"/>
                </a:ext>
              </a:extLst>
            </p:cNvPr>
            <p:cNvSpPr/>
            <p:nvPr/>
          </p:nvSpPr>
          <p:spPr>
            <a:xfrm>
              <a:off x="2402011" y="1508166"/>
              <a:ext cx="190005" cy="154379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69" name="קבוצה 68">
            <a:extLst>
              <a:ext uri="{FF2B5EF4-FFF2-40B4-BE49-F238E27FC236}">
                <a16:creationId xmlns:a16="http://schemas.microsoft.com/office/drawing/2014/main" id="{669EE473-CF5D-5837-35E2-8E7F4C53E758}"/>
              </a:ext>
            </a:extLst>
          </p:cNvPr>
          <p:cNvGrpSpPr/>
          <p:nvPr/>
        </p:nvGrpSpPr>
        <p:grpSpPr>
          <a:xfrm>
            <a:off x="3127861" y="3076207"/>
            <a:ext cx="321588" cy="2238895"/>
            <a:chOff x="3127861" y="3076207"/>
            <a:chExt cx="321588" cy="2238895"/>
          </a:xfrm>
        </p:grpSpPr>
        <p:pic>
          <p:nvPicPr>
            <p:cNvPr id="34" name="תמונה 33">
              <a:extLst>
                <a:ext uri="{FF2B5EF4-FFF2-40B4-BE49-F238E27FC236}">
                  <a16:creationId xmlns:a16="http://schemas.microsoft.com/office/drawing/2014/main" id="{2DDC933E-EDA2-29F7-3C35-75516893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7861" y="3076207"/>
              <a:ext cx="307571" cy="2238895"/>
            </a:xfrm>
            <a:prstGeom prst="rect">
              <a:avLst/>
            </a:prstGeom>
            <a:effectLst/>
          </p:spPr>
        </p:pic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C921C1B2-0E1C-C48F-0788-1D914FBB71C1}"/>
                </a:ext>
              </a:extLst>
            </p:cNvPr>
            <p:cNvGrpSpPr/>
            <p:nvPr/>
          </p:nvGrpSpPr>
          <p:grpSpPr>
            <a:xfrm>
              <a:off x="3127861" y="3758540"/>
              <a:ext cx="281641" cy="706583"/>
              <a:chOff x="4381203" y="2796639"/>
              <a:chExt cx="756062" cy="1733797"/>
            </a:xfrm>
            <a:effectLst/>
          </p:grpSpPr>
          <p:cxnSp>
            <p:nvCxnSpPr>
              <p:cNvPr id="48" name="מחבר ישר 47">
                <a:extLst>
                  <a:ext uri="{FF2B5EF4-FFF2-40B4-BE49-F238E27FC236}">
                    <a16:creationId xmlns:a16="http://schemas.microsoft.com/office/drawing/2014/main" id="{DAAE9BF3-F43F-57F1-D63A-E01CB1B82A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1203" y="2796639"/>
                <a:ext cx="504701" cy="83721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מחבר ישר 48">
                <a:extLst>
                  <a:ext uri="{FF2B5EF4-FFF2-40B4-BE49-F238E27FC236}">
                    <a16:creationId xmlns:a16="http://schemas.microsoft.com/office/drawing/2014/main" id="{0C1CEB30-8B70-34EA-1AC8-CCB94D9F6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1203" y="3633849"/>
                <a:ext cx="756062" cy="0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מחבר ישר 49">
                <a:extLst>
                  <a:ext uri="{FF2B5EF4-FFF2-40B4-BE49-F238E27FC236}">
                    <a16:creationId xmlns:a16="http://schemas.microsoft.com/office/drawing/2014/main" id="{99FCC5D2-4601-1D0A-6A7B-C87B631F0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95354" y="3633849"/>
                <a:ext cx="541911" cy="896587"/>
              </a:xfrm>
              <a:prstGeom prst="line">
                <a:avLst/>
              </a:prstGeom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צורה חופשית: צורה 55">
              <a:extLst>
                <a:ext uri="{FF2B5EF4-FFF2-40B4-BE49-F238E27FC236}">
                  <a16:creationId xmlns:a16="http://schemas.microsoft.com/office/drawing/2014/main" id="{CB189EF9-380B-8400-E3F2-ADD3B6B5DB9E}"/>
                </a:ext>
              </a:extLst>
            </p:cNvPr>
            <p:cNvSpPr/>
            <p:nvPr/>
          </p:nvSpPr>
          <p:spPr>
            <a:xfrm>
              <a:off x="3167280" y="3248613"/>
              <a:ext cx="160603" cy="285050"/>
            </a:xfrm>
            <a:custGeom>
              <a:avLst/>
              <a:gdLst>
                <a:gd name="connsiteX0" fmla="*/ 124963 w 160603"/>
                <a:gd name="connsiteY0" fmla="*/ 285050 h 285050"/>
                <a:gd name="connsiteX1" fmla="*/ 95274 w 160603"/>
                <a:gd name="connsiteY1" fmla="*/ 255361 h 285050"/>
                <a:gd name="connsiteX2" fmla="*/ 77461 w 160603"/>
                <a:gd name="connsiteY2" fmla="*/ 231611 h 285050"/>
                <a:gd name="connsiteX3" fmla="*/ 95274 w 160603"/>
                <a:gd name="connsiteY3" fmla="*/ 219735 h 285050"/>
                <a:gd name="connsiteX4" fmla="*/ 89337 w 160603"/>
                <a:gd name="connsiteY4" fmla="*/ 166297 h 285050"/>
                <a:gd name="connsiteX5" fmla="*/ 101212 w 160603"/>
                <a:gd name="connsiteY5" fmla="*/ 142546 h 285050"/>
                <a:gd name="connsiteX6" fmla="*/ 77461 w 160603"/>
                <a:gd name="connsiteY6" fmla="*/ 136608 h 285050"/>
                <a:gd name="connsiteX7" fmla="*/ 59648 w 160603"/>
                <a:gd name="connsiteY7" fmla="*/ 124733 h 285050"/>
                <a:gd name="connsiteX8" fmla="*/ 29960 w 160603"/>
                <a:gd name="connsiteY8" fmla="*/ 100982 h 285050"/>
                <a:gd name="connsiteX9" fmla="*/ 47773 w 160603"/>
                <a:gd name="connsiteY9" fmla="*/ 106920 h 285050"/>
                <a:gd name="connsiteX10" fmla="*/ 77461 w 160603"/>
                <a:gd name="connsiteY10" fmla="*/ 130671 h 285050"/>
                <a:gd name="connsiteX11" fmla="*/ 95274 w 160603"/>
                <a:gd name="connsiteY11" fmla="*/ 118795 h 285050"/>
                <a:gd name="connsiteX12" fmla="*/ 136838 w 160603"/>
                <a:gd name="connsiteY12" fmla="*/ 71294 h 285050"/>
                <a:gd name="connsiteX13" fmla="*/ 154651 w 160603"/>
                <a:gd name="connsiteY13" fmla="*/ 77232 h 285050"/>
                <a:gd name="connsiteX14" fmla="*/ 160589 w 160603"/>
                <a:gd name="connsiteY14" fmla="*/ 23793 h 28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603" h="285050">
                  <a:moveTo>
                    <a:pt x="124963" y="285050"/>
                  </a:moveTo>
                  <a:cubicBezTo>
                    <a:pt x="115067" y="275154"/>
                    <a:pt x="104572" y="265821"/>
                    <a:pt x="95274" y="255361"/>
                  </a:cubicBezTo>
                  <a:cubicBezTo>
                    <a:pt x="88699" y="247965"/>
                    <a:pt x="77461" y="241507"/>
                    <a:pt x="77461" y="231611"/>
                  </a:cubicBezTo>
                  <a:cubicBezTo>
                    <a:pt x="77461" y="224475"/>
                    <a:pt x="89336" y="223694"/>
                    <a:pt x="95274" y="219735"/>
                  </a:cubicBezTo>
                  <a:cubicBezTo>
                    <a:pt x="93295" y="201922"/>
                    <a:pt x="87962" y="184166"/>
                    <a:pt x="89337" y="166297"/>
                  </a:cubicBezTo>
                  <a:cubicBezTo>
                    <a:pt x="90016" y="157472"/>
                    <a:pt x="104499" y="150764"/>
                    <a:pt x="101212" y="142546"/>
                  </a:cubicBezTo>
                  <a:cubicBezTo>
                    <a:pt x="98181" y="134969"/>
                    <a:pt x="85378" y="138587"/>
                    <a:pt x="77461" y="136608"/>
                  </a:cubicBezTo>
                  <a:cubicBezTo>
                    <a:pt x="71523" y="132650"/>
                    <a:pt x="66784" y="124733"/>
                    <a:pt x="59648" y="124733"/>
                  </a:cubicBezTo>
                  <a:cubicBezTo>
                    <a:pt x="-2464" y="124733"/>
                    <a:pt x="-22163" y="163530"/>
                    <a:pt x="29960" y="100982"/>
                  </a:cubicBezTo>
                  <a:cubicBezTo>
                    <a:pt x="35898" y="102961"/>
                    <a:pt x="42466" y="103603"/>
                    <a:pt x="47773" y="106920"/>
                  </a:cubicBezTo>
                  <a:cubicBezTo>
                    <a:pt x="58520" y="113637"/>
                    <a:pt x="65166" y="127597"/>
                    <a:pt x="77461" y="130671"/>
                  </a:cubicBezTo>
                  <a:cubicBezTo>
                    <a:pt x="84384" y="132402"/>
                    <a:pt x="89903" y="123494"/>
                    <a:pt x="95274" y="118795"/>
                  </a:cubicBezTo>
                  <a:cubicBezTo>
                    <a:pt x="123064" y="94479"/>
                    <a:pt x="120741" y="95440"/>
                    <a:pt x="136838" y="71294"/>
                  </a:cubicBezTo>
                  <a:cubicBezTo>
                    <a:pt x="142776" y="73273"/>
                    <a:pt x="152672" y="83170"/>
                    <a:pt x="154651" y="77232"/>
                  </a:cubicBezTo>
                  <a:cubicBezTo>
                    <a:pt x="161196" y="57597"/>
                    <a:pt x="160589" y="-45843"/>
                    <a:pt x="160589" y="23793"/>
                  </a:cubicBezTo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FF00"/>
                  </a:solidFill>
                </a:ln>
              </a:endParaRPr>
            </a:p>
          </p:txBody>
        </p:sp>
        <p:sp>
          <p:nvSpPr>
            <p:cNvPr id="57" name="צורה חופשית: צורה 56">
              <a:extLst>
                <a:ext uri="{FF2B5EF4-FFF2-40B4-BE49-F238E27FC236}">
                  <a16:creationId xmlns:a16="http://schemas.microsoft.com/office/drawing/2014/main" id="{14206E78-CE6A-A7CF-8694-442162DFAAA9}"/>
                </a:ext>
              </a:extLst>
            </p:cNvPr>
            <p:cNvSpPr/>
            <p:nvPr/>
          </p:nvSpPr>
          <p:spPr>
            <a:xfrm flipH="1">
              <a:off x="3247582" y="4887528"/>
              <a:ext cx="201867" cy="285050"/>
            </a:xfrm>
            <a:custGeom>
              <a:avLst/>
              <a:gdLst>
                <a:gd name="connsiteX0" fmla="*/ 124963 w 160603"/>
                <a:gd name="connsiteY0" fmla="*/ 285050 h 285050"/>
                <a:gd name="connsiteX1" fmla="*/ 95274 w 160603"/>
                <a:gd name="connsiteY1" fmla="*/ 255361 h 285050"/>
                <a:gd name="connsiteX2" fmla="*/ 77461 w 160603"/>
                <a:gd name="connsiteY2" fmla="*/ 231611 h 285050"/>
                <a:gd name="connsiteX3" fmla="*/ 95274 w 160603"/>
                <a:gd name="connsiteY3" fmla="*/ 219735 h 285050"/>
                <a:gd name="connsiteX4" fmla="*/ 89337 w 160603"/>
                <a:gd name="connsiteY4" fmla="*/ 166297 h 285050"/>
                <a:gd name="connsiteX5" fmla="*/ 101212 w 160603"/>
                <a:gd name="connsiteY5" fmla="*/ 142546 h 285050"/>
                <a:gd name="connsiteX6" fmla="*/ 77461 w 160603"/>
                <a:gd name="connsiteY6" fmla="*/ 136608 h 285050"/>
                <a:gd name="connsiteX7" fmla="*/ 59648 w 160603"/>
                <a:gd name="connsiteY7" fmla="*/ 124733 h 285050"/>
                <a:gd name="connsiteX8" fmla="*/ 29960 w 160603"/>
                <a:gd name="connsiteY8" fmla="*/ 100982 h 285050"/>
                <a:gd name="connsiteX9" fmla="*/ 47773 w 160603"/>
                <a:gd name="connsiteY9" fmla="*/ 106920 h 285050"/>
                <a:gd name="connsiteX10" fmla="*/ 77461 w 160603"/>
                <a:gd name="connsiteY10" fmla="*/ 130671 h 285050"/>
                <a:gd name="connsiteX11" fmla="*/ 95274 w 160603"/>
                <a:gd name="connsiteY11" fmla="*/ 118795 h 285050"/>
                <a:gd name="connsiteX12" fmla="*/ 136838 w 160603"/>
                <a:gd name="connsiteY12" fmla="*/ 71294 h 285050"/>
                <a:gd name="connsiteX13" fmla="*/ 154651 w 160603"/>
                <a:gd name="connsiteY13" fmla="*/ 77232 h 285050"/>
                <a:gd name="connsiteX14" fmla="*/ 160589 w 160603"/>
                <a:gd name="connsiteY14" fmla="*/ 23793 h 28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603" h="285050">
                  <a:moveTo>
                    <a:pt x="124963" y="285050"/>
                  </a:moveTo>
                  <a:cubicBezTo>
                    <a:pt x="115067" y="275154"/>
                    <a:pt x="104572" y="265821"/>
                    <a:pt x="95274" y="255361"/>
                  </a:cubicBezTo>
                  <a:cubicBezTo>
                    <a:pt x="88699" y="247965"/>
                    <a:pt x="77461" y="241507"/>
                    <a:pt x="77461" y="231611"/>
                  </a:cubicBezTo>
                  <a:cubicBezTo>
                    <a:pt x="77461" y="224475"/>
                    <a:pt x="89336" y="223694"/>
                    <a:pt x="95274" y="219735"/>
                  </a:cubicBezTo>
                  <a:cubicBezTo>
                    <a:pt x="93295" y="201922"/>
                    <a:pt x="87962" y="184166"/>
                    <a:pt x="89337" y="166297"/>
                  </a:cubicBezTo>
                  <a:cubicBezTo>
                    <a:pt x="90016" y="157472"/>
                    <a:pt x="104499" y="150764"/>
                    <a:pt x="101212" y="142546"/>
                  </a:cubicBezTo>
                  <a:cubicBezTo>
                    <a:pt x="98181" y="134969"/>
                    <a:pt x="85378" y="138587"/>
                    <a:pt x="77461" y="136608"/>
                  </a:cubicBezTo>
                  <a:cubicBezTo>
                    <a:pt x="71523" y="132650"/>
                    <a:pt x="66784" y="124733"/>
                    <a:pt x="59648" y="124733"/>
                  </a:cubicBezTo>
                  <a:cubicBezTo>
                    <a:pt x="-2464" y="124733"/>
                    <a:pt x="-22163" y="163530"/>
                    <a:pt x="29960" y="100982"/>
                  </a:cubicBezTo>
                  <a:cubicBezTo>
                    <a:pt x="35898" y="102961"/>
                    <a:pt x="42466" y="103603"/>
                    <a:pt x="47773" y="106920"/>
                  </a:cubicBezTo>
                  <a:cubicBezTo>
                    <a:pt x="58520" y="113637"/>
                    <a:pt x="65166" y="127597"/>
                    <a:pt x="77461" y="130671"/>
                  </a:cubicBezTo>
                  <a:cubicBezTo>
                    <a:pt x="84384" y="132402"/>
                    <a:pt x="89903" y="123494"/>
                    <a:pt x="95274" y="118795"/>
                  </a:cubicBezTo>
                  <a:cubicBezTo>
                    <a:pt x="123064" y="94479"/>
                    <a:pt x="120741" y="95440"/>
                    <a:pt x="136838" y="71294"/>
                  </a:cubicBezTo>
                  <a:cubicBezTo>
                    <a:pt x="142776" y="73273"/>
                    <a:pt x="152672" y="83170"/>
                    <a:pt x="154651" y="77232"/>
                  </a:cubicBezTo>
                  <a:cubicBezTo>
                    <a:pt x="161196" y="57597"/>
                    <a:pt x="160589" y="-45843"/>
                    <a:pt x="160589" y="23793"/>
                  </a:cubicBezTo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FF00"/>
                  </a:solidFill>
                </a:ln>
              </a:endParaRPr>
            </a:p>
          </p:txBody>
        </p:sp>
      </p:grpSp>
      <p:pic>
        <p:nvPicPr>
          <p:cNvPr id="60" name="תמונה 59">
            <a:extLst>
              <a:ext uri="{FF2B5EF4-FFF2-40B4-BE49-F238E27FC236}">
                <a16:creationId xmlns:a16="http://schemas.microsoft.com/office/drawing/2014/main" id="{4F4218E0-F11E-1DDA-1A8C-260200EE1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68533" y="3092747"/>
            <a:ext cx="310342" cy="2236124"/>
          </a:xfrm>
          <a:prstGeom prst="rect">
            <a:avLst/>
          </a:prstGeom>
        </p:spPr>
      </p:pic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546DCDD6-EF4D-9A6B-EE80-C341AFD74AD0}"/>
              </a:ext>
            </a:extLst>
          </p:cNvPr>
          <p:cNvGrpSpPr/>
          <p:nvPr/>
        </p:nvGrpSpPr>
        <p:grpSpPr>
          <a:xfrm rot="10800000">
            <a:off x="1119546" y="3101953"/>
            <a:ext cx="289463" cy="2217712"/>
            <a:chOff x="11678887" y="3915888"/>
            <a:chExt cx="289463" cy="2217712"/>
          </a:xfrm>
        </p:grpSpPr>
        <p:sp>
          <p:nvSpPr>
            <p:cNvPr id="64" name="מלבן 63">
              <a:extLst>
                <a:ext uri="{FF2B5EF4-FFF2-40B4-BE49-F238E27FC236}">
                  <a16:creationId xmlns:a16="http://schemas.microsoft.com/office/drawing/2014/main" id="{39909EA0-F904-65CE-5670-42B36A43A959}"/>
                </a:ext>
              </a:extLst>
            </p:cNvPr>
            <p:cNvSpPr/>
            <p:nvPr/>
          </p:nvSpPr>
          <p:spPr>
            <a:xfrm>
              <a:off x="11678887" y="3915888"/>
              <a:ext cx="289463" cy="22177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5" name="מלבן 64">
              <a:extLst>
                <a:ext uri="{FF2B5EF4-FFF2-40B4-BE49-F238E27FC236}">
                  <a16:creationId xmlns:a16="http://schemas.microsoft.com/office/drawing/2014/main" id="{20861000-8874-1390-11ED-E178841A65DF}"/>
                </a:ext>
              </a:extLst>
            </p:cNvPr>
            <p:cNvSpPr/>
            <p:nvPr/>
          </p:nvSpPr>
          <p:spPr>
            <a:xfrm>
              <a:off x="11726884" y="3960420"/>
              <a:ext cx="201881" cy="2113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cxnSp>
          <p:nvCxnSpPr>
            <p:cNvPr id="66" name="מחבר ישר 65">
              <a:extLst>
                <a:ext uri="{FF2B5EF4-FFF2-40B4-BE49-F238E27FC236}">
                  <a16:creationId xmlns:a16="http://schemas.microsoft.com/office/drawing/2014/main" id="{BDF470D2-0C8B-9774-FFAD-BA6EE7D6A9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378" y="4527467"/>
              <a:ext cx="214748" cy="120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>
              <a:extLst>
                <a:ext uri="{FF2B5EF4-FFF2-40B4-BE49-F238E27FC236}">
                  <a16:creationId xmlns:a16="http://schemas.microsoft.com/office/drawing/2014/main" id="{BBDB71D9-F459-2638-2DF4-3F388FFD3D04}"/>
                </a:ext>
              </a:extLst>
            </p:cNvPr>
            <p:cNvCxnSpPr>
              <a:cxnSpLocks/>
            </p:cNvCxnSpPr>
            <p:nvPr/>
          </p:nvCxnSpPr>
          <p:spPr>
            <a:xfrm>
              <a:off x="11714512" y="5334988"/>
              <a:ext cx="214748" cy="120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מלבן 12">
              <a:extLst>
                <a:ext uri="{FF2B5EF4-FFF2-40B4-BE49-F238E27FC236}">
                  <a16:creationId xmlns:a16="http://schemas.microsoft.com/office/drawing/2014/main" id="{55E3ECE4-D69B-E350-7575-5E83D8FAF328}"/>
                </a:ext>
              </a:extLst>
            </p:cNvPr>
            <p:cNvSpPr/>
            <p:nvPr/>
          </p:nvSpPr>
          <p:spPr>
            <a:xfrm>
              <a:off x="11732252" y="3965985"/>
              <a:ext cx="202946" cy="661308"/>
            </a:xfrm>
            <a:custGeom>
              <a:avLst/>
              <a:gdLst>
                <a:gd name="connsiteX0" fmla="*/ 0 w 214747"/>
                <a:gd name="connsiteY0" fmla="*/ 0 h 530679"/>
                <a:gd name="connsiteX1" fmla="*/ 214747 w 214747"/>
                <a:gd name="connsiteY1" fmla="*/ 0 h 530679"/>
                <a:gd name="connsiteX2" fmla="*/ 214747 w 214747"/>
                <a:gd name="connsiteY2" fmla="*/ 530679 h 530679"/>
                <a:gd name="connsiteX3" fmla="*/ 0 w 214747"/>
                <a:gd name="connsiteY3" fmla="*/ 530679 h 530679"/>
                <a:gd name="connsiteX4" fmla="*/ 0 w 214747"/>
                <a:gd name="connsiteY4" fmla="*/ 0 h 530679"/>
                <a:gd name="connsiteX0" fmla="*/ 0 w 220685"/>
                <a:gd name="connsiteY0" fmla="*/ 0 h 655370"/>
                <a:gd name="connsiteX1" fmla="*/ 214747 w 220685"/>
                <a:gd name="connsiteY1" fmla="*/ 0 h 655370"/>
                <a:gd name="connsiteX2" fmla="*/ 220685 w 220685"/>
                <a:gd name="connsiteY2" fmla="*/ 655370 h 655370"/>
                <a:gd name="connsiteX3" fmla="*/ 0 w 220685"/>
                <a:gd name="connsiteY3" fmla="*/ 530679 h 655370"/>
                <a:gd name="connsiteX4" fmla="*/ 0 w 220685"/>
                <a:gd name="connsiteY4" fmla="*/ 0 h 655370"/>
                <a:gd name="connsiteX0" fmla="*/ 0 w 220685"/>
                <a:gd name="connsiteY0" fmla="*/ 0 h 655370"/>
                <a:gd name="connsiteX1" fmla="*/ 214747 w 220685"/>
                <a:gd name="connsiteY1" fmla="*/ 0 h 655370"/>
                <a:gd name="connsiteX2" fmla="*/ 220685 w 220685"/>
                <a:gd name="connsiteY2" fmla="*/ 655370 h 655370"/>
                <a:gd name="connsiteX3" fmla="*/ 0 w 220685"/>
                <a:gd name="connsiteY3" fmla="*/ 530679 h 655370"/>
                <a:gd name="connsiteX4" fmla="*/ 0 w 220685"/>
                <a:gd name="connsiteY4" fmla="*/ 0 h 655370"/>
                <a:gd name="connsiteX0" fmla="*/ 6475 w 227160"/>
                <a:gd name="connsiteY0" fmla="*/ 0 h 655370"/>
                <a:gd name="connsiteX1" fmla="*/ 221222 w 227160"/>
                <a:gd name="connsiteY1" fmla="*/ 0 h 655370"/>
                <a:gd name="connsiteX2" fmla="*/ 227160 w 227160"/>
                <a:gd name="connsiteY2" fmla="*/ 655370 h 655370"/>
                <a:gd name="connsiteX3" fmla="*/ 0 w 227160"/>
                <a:gd name="connsiteY3" fmla="*/ 548492 h 655370"/>
                <a:gd name="connsiteX4" fmla="*/ 6475 w 227160"/>
                <a:gd name="connsiteY4" fmla="*/ 0 h 655370"/>
                <a:gd name="connsiteX0" fmla="*/ 624 w 221309"/>
                <a:gd name="connsiteY0" fmla="*/ 0 h 655370"/>
                <a:gd name="connsiteX1" fmla="*/ 215371 w 221309"/>
                <a:gd name="connsiteY1" fmla="*/ 0 h 655370"/>
                <a:gd name="connsiteX2" fmla="*/ 221309 w 221309"/>
                <a:gd name="connsiteY2" fmla="*/ 655370 h 655370"/>
                <a:gd name="connsiteX3" fmla="*/ 624 w 221309"/>
                <a:gd name="connsiteY3" fmla="*/ 548492 h 655370"/>
                <a:gd name="connsiteX4" fmla="*/ 624 w 221309"/>
                <a:gd name="connsiteY4" fmla="*/ 0 h 655370"/>
                <a:gd name="connsiteX0" fmla="*/ 623 w 221308"/>
                <a:gd name="connsiteY0" fmla="*/ 0 h 655370"/>
                <a:gd name="connsiteX1" fmla="*/ 215370 w 221308"/>
                <a:gd name="connsiteY1" fmla="*/ 0 h 655370"/>
                <a:gd name="connsiteX2" fmla="*/ 221308 w 221308"/>
                <a:gd name="connsiteY2" fmla="*/ 655370 h 655370"/>
                <a:gd name="connsiteX3" fmla="*/ 623 w 221308"/>
                <a:gd name="connsiteY3" fmla="*/ 548492 h 655370"/>
                <a:gd name="connsiteX4" fmla="*/ 623 w 221308"/>
                <a:gd name="connsiteY4" fmla="*/ 0 h 655370"/>
                <a:gd name="connsiteX0" fmla="*/ 623 w 221308"/>
                <a:gd name="connsiteY0" fmla="*/ 0 h 673183"/>
                <a:gd name="connsiteX1" fmla="*/ 215370 w 221308"/>
                <a:gd name="connsiteY1" fmla="*/ 0 h 673183"/>
                <a:gd name="connsiteX2" fmla="*/ 221308 w 221308"/>
                <a:gd name="connsiteY2" fmla="*/ 673183 h 673183"/>
                <a:gd name="connsiteX3" fmla="*/ 623 w 221308"/>
                <a:gd name="connsiteY3" fmla="*/ 548492 h 673183"/>
                <a:gd name="connsiteX4" fmla="*/ 623 w 221308"/>
                <a:gd name="connsiteY4" fmla="*/ 0 h 673183"/>
                <a:gd name="connsiteX0" fmla="*/ 623 w 221308"/>
                <a:gd name="connsiteY0" fmla="*/ 0 h 661308"/>
                <a:gd name="connsiteX1" fmla="*/ 215370 w 221308"/>
                <a:gd name="connsiteY1" fmla="*/ 0 h 661308"/>
                <a:gd name="connsiteX2" fmla="*/ 221308 w 221308"/>
                <a:gd name="connsiteY2" fmla="*/ 661308 h 661308"/>
                <a:gd name="connsiteX3" fmla="*/ 623 w 221308"/>
                <a:gd name="connsiteY3" fmla="*/ 548492 h 661308"/>
                <a:gd name="connsiteX4" fmla="*/ 623 w 221308"/>
                <a:gd name="connsiteY4" fmla="*/ 0 h 66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308" h="661308">
                  <a:moveTo>
                    <a:pt x="623" y="0"/>
                  </a:moveTo>
                  <a:lnTo>
                    <a:pt x="215370" y="0"/>
                  </a:lnTo>
                  <a:cubicBezTo>
                    <a:pt x="217349" y="218457"/>
                    <a:pt x="219329" y="442851"/>
                    <a:pt x="221308" y="661308"/>
                  </a:cubicBezTo>
                  <a:lnTo>
                    <a:pt x="623" y="548492"/>
                  </a:lnTo>
                  <a:cubicBezTo>
                    <a:pt x="2781" y="365661"/>
                    <a:pt x="-1535" y="182831"/>
                    <a:pt x="623" y="0"/>
                  </a:cubicBezTo>
                  <a:close/>
                </a:path>
              </a:pathLst>
            </a:cu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" name="תמונה 2" descr="תמונה שמכילה טקסט, שירותים, מרוצף, אריח&#10;&#10;התיאור נוצר באופן אוטומטי">
            <a:extLst>
              <a:ext uri="{FF2B5EF4-FFF2-40B4-BE49-F238E27FC236}">
                <a16:creationId xmlns:a16="http://schemas.microsoft.com/office/drawing/2014/main" id="{8EDC8B7D-33F7-6EDD-34E0-DC89188F7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04" b="96529" l="9091" r="89899">
                        <a14:foregroundMark x1="51515" y1="16822" x2="49495" y2="37250"/>
                        <a14:foregroundMark x1="21212" y1="10547" x2="46465" y2="7343"/>
                        <a14:foregroundMark x1="49495" y1="37116" x2="52525" y2="87583"/>
                        <a14:foregroundMark x1="46465" y1="83578" x2="15152" y2="87717"/>
                        <a14:foregroundMark x1="47475" y1="86782" x2="20897" y2="89944"/>
                        <a14:foregroundMark x1="49495" y1="88251" x2="17172" y2="95728"/>
                        <a14:foregroundMark x1="52525" y1="93858" x2="80652" y2="96046"/>
                        <a14:foregroundMark x1="60606" y1="90387" x2="77778" y2="92123"/>
                        <a14:foregroundMark x1="57576" y1="87049" x2="76768" y2="88919"/>
                        <a14:foregroundMark x1="55556" y1="6943" x2="76768" y2="13485"/>
                        <a14:foregroundMark x1="48485" y1="4139" x2="48485" y2="4139"/>
                        <a14:foregroundMark x1="49495" y1="3605" x2="49495" y2="3204"/>
                        <a14:foregroundMark x1="60606" y1="83578" x2="82828" y2="87316"/>
                        <a14:backgroundMark x1="6061" y1="88385" x2="0" y2="91722"/>
                        <a14:backgroundMark x1="95969" y1="86160" x2="97980" y2="96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9" y="1985667"/>
            <a:ext cx="590183" cy="4465123"/>
          </a:xfrm>
          <a:prstGeom prst="rect">
            <a:avLst/>
          </a:prstGeom>
        </p:spPr>
      </p:pic>
      <p:pic>
        <p:nvPicPr>
          <p:cNvPr id="1026" name="Picture 2" descr="Free vector realistic set of defense energy shields png">
            <a:extLst>
              <a:ext uri="{FF2B5EF4-FFF2-40B4-BE49-F238E27FC236}">
                <a16:creationId xmlns:a16="http://schemas.microsoft.com/office/drawing/2014/main" id="{0317A36E-BC4B-C088-6021-11CCB4390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9172" r="46222">
                        <a14:foregroundMark x1="34345" y1="78469" x2="38658" y2="74163"/>
                        <a14:foregroundMark x1="35144" y1="78469" x2="38339" y2="76555"/>
                        <a14:backgroundMark x1="15815" y1="72249" x2="19808" y2="48804"/>
                        <a14:backgroundMark x1="19808" y1="48804" x2="26677" y2="38278"/>
                        <a14:backgroundMark x1="26677" y1="38278" x2="34665" y2="35407"/>
                        <a14:backgroundMark x1="34665" y1="35407" x2="42332" y2="66986"/>
                        <a14:backgroundMark x1="42332" y1="66986" x2="43291" y2="76555"/>
                        <a14:backgroundMark x1="37220" y1="54545" x2="38179" y2="59809"/>
                        <a14:backgroundMark x1="22045" y1="48804" x2="20607" y2="50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96" t="41219" r="60320" b="16193"/>
          <a:stretch/>
        </p:blipFill>
        <p:spPr bwMode="auto">
          <a:xfrm rot="18574600" flipV="1">
            <a:off x="-167621" y="424236"/>
            <a:ext cx="2418790" cy="151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9D3F11BB-7D87-0D04-193B-232A00617AEF}"/>
              </a:ext>
            </a:extLst>
          </p:cNvPr>
          <p:cNvGrpSpPr/>
          <p:nvPr/>
        </p:nvGrpSpPr>
        <p:grpSpPr>
          <a:xfrm>
            <a:off x="6993751" y="3161716"/>
            <a:ext cx="3764478" cy="629871"/>
            <a:chOff x="7160821" y="3900565"/>
            <a:chExt cx="3764478" cy="629871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4BCADFAB-7864-6099-4D8D-348C602C18E9}"/>
                </a:ext>
              </a:extLst>
            </p:cNvPr>
            <p:cNvSpPr/>
            <p:nvPr/>
          </p:nvSpPr>
          <p:spPr>
            <a:xfrm>
              <a:off x="7160821" y="3900565"/>
              <a:ext cx="3764478" cy="62987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9BC7EBA1-BD93-D7DA-8E31-16278660E0E0}"/>
                </a:ext>
              </a:extLst>
            </p:cNvPr>
            <p:cNvSpPr/>
            <p:nvPr/>
          </p:nvSpPr>
          <p:spPr>
            <a:xfrm>
              <a:off x="8894618" y="3901811"/>
              <a:ext cx="296883" cy="6286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91FC5BBD-AAB5-1564-EC4E-CEBBCB0670E1}"/>
              </a:ext>
            </a:extLst>
          </p:cNvPr>
          <p:cNvSpPr/>
          <p:nvPr/>
        </p:nvSpPr>
        <p:spPr>
          <a:xfrm>
            <a:off x="2207524" y="1326816"/>
            <a:ext cx="1123776" cy="1997821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5A1D2C79-D710-8301-E0C4-269107B9E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00" y="2392876"/>
            <a:ext cx="1123775" cy="1997822"/>
          </a:xfrm>
          <a:prstGeom prst="rect">
            <a:avLst/>
          </a:prstGeom>
        </p:spPr>
      </p:pic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5FC9FA57-AB31-A3DB-0ADA-7787491FB9E5}"/>
              </a:ext>
            </a:extLst>
          </p:cNvPr>
          <p:cNvGrpSpPr/>
          <p:nvPr/>
        </p:nvGrpSpPr>
        <p:grpSpPr>
          <a:xfrm>
            <a:off x="6589695" y="4210809"/>
            <a:ext cx="1224269" cy="1989139"/>
            <a:chOff x="7560257" y="4218229"/>
            <a:chExt cx="1166582" cy="1989139"/>
          </a:xfrm>
        </p:grpSpPr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B96901A9-D636-9B35-E1F5-DED1AA48C450}"/>
                </a:ext>
              </a:extLst>
            </p:cNvPr>
            <p:cNvSpPr/>
            <p:nvPr/>
          </p:nvSpPr>
          <p:spPr>
            <a:xfrm>
              <a:off x="7610981" y="4218229"/>
              <a:ext cx="1115858" cy="198913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לב 16">
              <a:extLst>
                <a:ext uri="{FF2B5EF4-FFF2-40B4-BE49-F238E27FC236}">
                  <a16:creationId xmlns:a16="http://schemas.microsoft.com/office/drawing/2014/main" id="{511F570D-CE92-39F6-EE21-4B789C716E40}"/>
                </a:ext>
              </a:extLst>
            </p:cNvPr>
            <p:cNvSpPr/>
            <p:nvPr/>
          </p:nvSpPr>
          <p:spPr>
            <a:xfrm>
              <a:off x="7825703" y="4398118"/>
              <a:ext cx="686414" cy="643231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E30E2FC9-F46C-EE17-18C4-E7B6C20E750C}"/>
                </a:ext>
              </a:extLst>
            </p:cNvPr>
            <p:cNvSpPr txBox="1"/>
            <p:nvPr/>
          </p:nvSpPr>
          <p:spPr>
            <a:xfrm>
              <a:off x="7560257" y="5078940"/>
              <a:ext cx="1102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healer</a:t>
              </a:r>
              <a:endParaRPr lang="en-IL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לב 18">
              <a:extLst>
                <a:ext uri="{FF2B5EF4-FFF2-40B4-BE49-F238E27FC236}">
                  <a16:creationId xmlns:a16="http://schemas.microsoft.com/office/drawing/2014/main" id="{D07B1278-F9C9-2775-66D1-7124AEE426E3}"/>
                </a:ext>
              </a:extLst>
            </p:cNvPr>
            <p:cNvSpPr/>
            <p:nvPr/>
          </p:nvSpPr>
          <p:spPr>
            <a:xfrm>
              <a:off x="7874940" y="4437444"/>
              <a:ext cx="587940" cy="564578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0" name="לב 19">
            <a:extLst>
              <a:ext uri="{FF2B5EF4-FFF2-40B4-BE49-F238E27FC236}">
                <a16:creationId xmlns:a16="http://schemas.microsoft.com/office/drawing/2014/main" id="{BFB52C69-D49E-E416-7B62-E03060F590F6}"/>
              </a:ext>
            </a:extLst>
          </p:cNvPr>
          <p:cNvSpPr/>
          <p:nvPr/>
        </p:nvSpPr>
        <p:spPr>
          <a:xfrm>
            <a:off x="8922515" y="5278582"/>
            <a:ext cx="637177" cy="557183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041685AD-C38F-8ECF-726B-656A60133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9110" y="2427976"/>
            <a:ext cx="1971950" cy="3258005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9E880F04-6728-E643-79F8-C5BDE96FE3AE}"/>
              </a:ext>
            </a:extLst>
          </p:cNvPr>
          <p:cNvSpPr/>
          <p:nvPr/>
        </p:nvSpPr>
        <p:spPr>
          <a:xfrm>
            <a:off x="10223468" y="4173667"/>
            <a:ext cx="1123776" cy="1997821"/>
          </a:xfrm>
          <a:prstGeom prst="rect">
            <a:avLst/>
          </a:prstGeom>
          <a:solidFill>
            <a:srgbClr val="FFFF00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514255B-2BE5-C660-5A50-C7B471081C4C}"/>
              </a:ext>
            </a:extLst>
          </p:cNvPr>
          <p:cNvSpPr txBox="1"/>
          <p:nvPr/>
        </p:nvSpPr>
        <p:spPr>
          <a:xfrm>
            <a:off x="179613" y="0"/>
            <a:ext cx="9083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name,  maximumHp, lightAttack, heavyAttack, image):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"ch1"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CH1_IMAGE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algn="l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"ch2"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CH2_IMAGE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algn="l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"ch3"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CH3_IMAGE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 algn="l"/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"ch4"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CH4_IMAGE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5" name="טבלה 7">
            <a:extLst>
              <a:ext uri="{FF2B5EF4-FFF2-40B4-BE49-F238E27FC236}">
                <a16:creationId xmlns:a16="http://schemas.microsoft.com/office/drawing/2014/main" id="{9C125B56-8EF6-FB54-0840-7536D0F1D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73888"/>
              </p:ext>
            </p:extLst>
          </p:nvPr>
        </p:nvGraphicFramePr>
        <p:xfrm>
          <a:off x="1889496" y="2536589"/>
          <a:ext cx="8128002" cy="399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0995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0727748"/>
                    </a:ext>
                  </a:extLst>
                </a:gridCol>
                <a:gridCol w="1327178">
                  <a:extLst>
                    <a:ext uri="{9D8B030D-6E8A-4147-A177-3AD203B41FA5}">
                      <a16:colId xmlns:a16="http://schemas.microsoft.com/office/drawing/2014/main" val="997146467"/>
                    </a:ext>
                  </a:extLst>
                </a:gridCol>
                <a:gridCol w="1382156">
                  <a:extLst>
                    <a:ext uri="{9D8B030D-6E8A-4147-A177-3AD203B41FA5}">
                      <a16:colId xmlns:a16="http://schemas.microsoft.com/office/drawing/2014/main" val="2869513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8567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7610201"/>
                    </a:ext>
                  </a:extLst>
                </a:gridCol>
              </a:tblGrid>
              <a:tr h="38119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maximumHp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lightAttack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heavyAttack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image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98591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ch1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1200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 300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594615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ch2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1300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Shoots an arrow that deals 350</a:t>
                      </a:r>
                      <a:endParaRPr lang="en-IL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07500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ch3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850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Change picture, </a:t>
                      </a:r>
                    </a:p>
                    <a:p>
                      <a:r>
                        <a:rPr lang="en-US" sz="1100" dirty="0"/>
                        <a:t>-250 hp,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user.lightAttack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          </a:t>
                      </a:r>
                      <a:r>
                        <a:rPr lang="en-US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user.heavyAttack</a:t>
                      </a: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300</a:t>
                      </a:r>
                    </a:p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188600"/>
                  </a:ext>
                </a:extLst>
              </a:tr>
              <a:tr h="38119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ch4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 100, shield for the next175 hits</a:t>
                      </a:r>
                    </a:p>
                    <a:p>
                      <a:r>
                        <a:rPr lang="en-US" sz="1200" dirty="0"/>
                        <a:t>Or(50/50) shoots an orb that deals 250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44385"/>
                  </a:ext>
                </a:extLst>
              </a:tr>
            </a:tbl>
          </a:graphicData>
        </a:graphic>
      </p:graphicFrame>
      <p:pic>
        <p:nvPicPr>
          <p:cNvPr id="13" name="תמונה 12" descr="תמונה שמכילה טקסט, אומנות קליפיפם, בובה&#10;&#10;התיאור נוצר באופן אוטומטי">
            <a:extLst>
              <a:ext uri="{FF2B5EF4-FFF2-40B4-BE49-F238E27FC236}">
                <a16:creationId xmlns:a16="http://schemas.microsoft.com/office/drawing/2014/main" id="{2B2A4C43-7E80-438C-F77B-7B6484D55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06" y="48949"/>
            <a:ext cx="1168032" cy="1997822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1FE763C1-38A2-60B0-0C80-2E8E8572A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46" y="382701"/>
            <a:ext cx="1924280" cy="147732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E3B60CA7-B18C-BDE2-043C-A157E4CA2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889" y="244908"/>
            <a:ext cx="1123775" cy="1997822"/>
          </a:xfrm>
          <a:prstGeom prst="rect">
            <a:avLst/>
          </a:prstGeom>
        </p:spPr>
      </p:pic>
      <p:pic>
        <p:nvPicPr>
          <p:cNvPr id="19" name="תמונה 18" descr="תמונה שמכילה ילדה, במה, סצנה, סגול&#10;&#10;התיאור נוצר באופן אוטומטי">
            <a:extLst>
              <a:ext uri="{FF2B5EF4-FFF2-40B4-BE49-F238E27FC236}">
                <a16:creationId xmlns:a16="http://schemas.microsoft.com/office/drawing/2014/main" id="{21AE031C-3CB8-17A7-D3FD-86F0ADB6D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857" y="94876"/>
            <a:ext cx="1311386" cy="18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3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1961AA0-E27A-08AA-B1F9-06417996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49"/>
            <a:ext cx="12192000" cy="6663301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9C97786-F365-3328-CEAD-57A2368C6576}"/>
              </a:ext>
            </a:extLst>
          </p:cNvPr>
          <p:cNvSpPr txBox="1"/>
          <p:nvPr/>
        </p:nvSpPr>
        <p:spPr>
          <a:xfrm>
            <a:off x="5006271" y="6120039"/>
            <a:ext cx="240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stats</a:t>
            </a:r>
            <a:endParaRPr lang="en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B0D71CEF-A109-B6BC-1E22-3AA484E425FB}"/>
              </a:ext>
            </a:extLst>
          </p:cNvPr>
          <p:cNvGrpSpPr/>
          <p:nvPr/>
        </p:nvGrpSpPr>
        <p:grpSpPr>
          <a:xfrm flipV="1">
            <a:off x="3586348" y="5848759"/>
            <a:ext cx="7933758" cy="170593"/>
            <a:chOff x="2107870" y="5973635"/>
            <a:chExt cx="9412235" cy="0"/>
          </a:xfrm>
        </p:grpSpPr>
        <p:cxnSp>
          <p:nvCxnSpPr>
            <p:cNvPr id="8" name="מחבר חץ ישר 7">
              <a:extLst>
                <a:ext uri="{FF2B5EF4-FFF2-40B4-BE49-F238E27FC236}">
                  <a16:creationId xmlns:a16="http://schemas.microsoft.com/office/drawing/2014/main" id="{297F84FC-5A71-E521-439C-3C2B1248924F}"/>
                </a:ext>
              </a:extLst>
            </p:cNvPr>
            <p:cNvCxnSpPr/>
            <p:nvPr/>
          </p:nvCxnSpPr>
          <p:spPr>
            <a:xfrm>
              <a:off x="2262639" y="5973635"/>
              <a:ext cx="92574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חץ ישר 11">
              <a:extLst>
                <a:ext uri="{FF2B5EF4-FFF2-40B4-BE49-F238E27FC236}">
                  <a16:creationId xmlns:a16="http://schemas.microsoft.com/office/drawing/2014/main" id="{E6642D79-52FA-501E-09A9-5637D320E643}"/>
                </a:ext>
              </a:extLst>
            </p:cNvPr>
            <p:cNvCxnSpPr/>
            <p:nvPr/>
          </p:nvCxnSpPr>
          <p:spPr>
            <a:xfrm flipH="1">
              <a:off x="2107870" y="5973635"/>
              <a:ext cx="5403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C0CDE43-7E77-6078-F92C-2C38752F4AEA}"/>
              </a:ext>
            </a:extLst>
          </p:cNvPr>
          <p:cNvSpPr txBox="1"/>
          <p:nvPr/>
        </p:nvSpPr>
        <p:spPr>
          <a:xfrm>
            <a:off x="37360" y="5289042"/>
            <a:ext cx="3056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Hp:</a:t>
            </a:r>
          </a:p>
          <a:p>
            <a:pPr algn="l"/>
            <a:r>
              <a:rPr lang="en-US" dirty="0"/>
              <a:t>Light attack:</a:t>
            </a:r>
          </a:p>
          <a:p>
            <a:pPr algn="l"/>
            <a:r>
              <a:rPr lang="en-US" dirty="0"/>
              <a:t>Heavy attack:</a:t>
            </a:r>
          </a:p>
          <a:p>
            <a:pPr algn="l"/>
            <a:r>
              <a:rPr lang="en-US" dirty="0"/>
              <a:t>*description of special move*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9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628CBAF7-2064-47AB-417C-6E9FA2C701B2}"/>
              </a:ext>
            </a:extLst>
          </p:cNvPr>
          <p:cNvSpPr/>
          <p:nvPr/>
        </p:nvSpPr>
        <p:spPr>
          <a:xfrm>
            <a:off x="8147921" y="1070607"/>
            <a:ext cx="3764478" cy="629871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FD9577D-5ED5-338A-C630-CBFEC9CFFFF2}"/>
              </a:ext>
            </a:extLst>
          </p:cNvPr>
          <p:cNvSpPr/>
          <p:nvPr/>
        </p:nvSpPr>
        <p:spPr>
          <a:xfrm>
            <a:off x="10672873" y="1400092"/>
            <a:ext cx="146995" cy="62862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78A78CD-EF1C-58B9-8200-AF6CECF910BB}"/>
              </a:ext>
            </a:extLst>
          </p:cNvPr>
          <p:cNvSpPr/>
          <p:nvPr/>
        </p:nvSpPr>
        <p:spPr>
          <a:xfrm>
            <a:off x="7486594" y="2028717"/>
            <a:ext cx="146995" cy="628625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" name="תמונה 1" descr="תמונה שמכילה טקסט, אומנות קליפיפם, בובה&#10;&#10;התיאור נוצר באופן אוטומטי">
            <a:extLst>
              <a:ext uri="{FF2B5EF4-FFF2-40B4-BE49-F238E27FC236}">
                <a16:creationId xmlns:a16="http://schemas.microsoft.com/office/drawing/2014/main" id="{E028825C-3233-CE22-A122-CE2B4150A29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12" y="3429000"/>
            <a:ext cx="1326575" cy="2268997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58162FD4-8E58-BD01-6E80-FC85935C780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18" y="2494472"/>
            <a:ext cx="2348651" cy="1803130"/>
          </a:xfrm>
          <a:prstGeom prst="rect">
            <a:avLst/>
          </a:prstGeom>
        </p:spPr>
      </p:pic>
      <p:pic>
        <p:nvPicPr>
          <p:cNvPr id="8" name="תמונה 7" descr="תמונה שמכילה ילדה, במה, סצנה, סגול&#10;&#10;התיאור נוצר באופן אוטומטי">
            <a:extLst>
              <a:ext uri="{FF2B5EF4-FFF2-40B4-BE49-F238E27FC236}">
                <a16:creationId xmlns:a16="http://schemas.microsoft.com/office/drawing/2014/main" id="{82F6DA04-C6D8-73C4-3668-3DED67DB565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1" y="602713"/>
            <a:ext cx="3151497" cy="4389023"/>
          </a:xfrm>
          <a:prstGeom prst="rect">
            <a:avLst/>
          </a:prstGeom>
        </p:spPr>
      </p:pic>
      <p:pic>
        <p:nvPicPr>
          <p:cNvPr id="9" name="תמונה 8" descr="תמונה שמכילה ילדה, במה, סצנה, סגול&#10;&#10;התיאור נוצר באופן אוטומטי">
            <a:extLst>
              <a:ext uri="{FF2B5EF4-FFF2-40B4-BE49-F238E27FC236}">
                <a16:creationId xmlns:a16="http://schemas.microsoft.com/office/drawing/2014/main" id="{F3185D1B-5C0E-507D-CDF2-0493A992E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94" y="51171"/>
            <a:ext cx="4289779" cy="597428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252953A-A9A7-E701-44B2-D9A63C89F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7" y="4190031"/>
            <a:ext cx="2348651" cy="180313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BC41E44-86F5-4057-5D89-69F151F4F55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08" y="602714"/>
            <a:ext cx="1774690" cy="31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7735D1E5-D133-41DA-9A2F-4D171746F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" t="426"/>
          <a:stretch/>
        </p:blipFill>
        <p:spPr>
          <a:xfrm>
            <a:off x="1334889" y="967796"/>
            <a:ext cx="1825445" cy="324378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F486D6C-B189-6155-11F9-1016B15D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95" y="0"/>
            <a:ext cx="3852809" cy="68580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329BEE8-7196-F5DD-4982-4182A565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9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54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251</Words>
  <Application>Microsoft Office PowerPoint</Application>
  <PresentationFormat>מסך רחב</PresentationFormat>
  <Paragraphs>62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שגיא אפלבום</dc:creator>
  <cp:lastModifiedBy>chupi1234567890@gmail.com</cp:lastModifiedBy>
  <cp:revision>17</cp:revision>
  <dcterms:created xsi:type="dcterms:W3CDTF">2023-03-15T15:51:57Z</dcterms:created>
  <dcterms:modified xsi:type="dcterms:W3CDTF">2023-05-08T21:48:43Z</dcterms:modified>
</cp:coreProperties>
</file>