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1" autoAdjust="0"/>
    <p:restoredTop sz="94660"/>
  </p:normalViewPr>
  <p:slideViewPr>
    <p:cSldViewPr snapToGrid="0">
      <p:cViewPr>
        <p:scale>
          <a:sx n="150" d="100"/>
          <a:sy n="150" d="100"/>
        </p:scale>
        <p:origin x="300" y="-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n, Alan SPEX-UPC/L/P" userId="78789dd0-97a1-494f-9253-b2c076672cc9" providerId="ADAL" clId="{1C670029-40A4-4983-9833-58EB5FBC2FB7}"/>
    <pc:docChg chg="undo custSel addSld modSld">
      <pc:chgData name="Ryon, Alan SPEX-UPC/L/P" userId="78789dd0-97a1-494f-9253-b2c076672cc9" providerId="ADAL" clId="{1C670029-40A4-4983-9833-58EB5FBC2FB7}" dt="2020-07-07T06:05:15.901" v="354" actId="478"/>
      <pc:docMkLst>
        <pc:docMk/>
      </pc:docMkLst>
      <pc:sldChg chg="addSp modSp">
        <pc:chgData name="Ryon, Alan SPEX-UPC/L/P" userId="78789dd0-97a1-494f-9253-b2c076672cc9" providerId="ADAL" clId="{1C670029-40A4-4983-9833-58EB5FBC2FB7}" dt="2020-07-07T05:13:48.634" v="57" actId="688"/>
        <pc:sldMkLst>
          <pc:docMk/>
          <pc:sldMk cId="227674460" sldId="265"/>
        </pc:sldMkLst>
        <pc:picChg chg="mod">
          <ac:chgData name="Ryon, Alan SPEX-UPC/L/P" userId="78789dd0-97a1-494f-9253-b2c076672cc9" providerId="ADAL" clId="{1C670029-40A4-4983-9833-58EB5FBC2FB7}" dt="2020-07-07T05:13:48.634" v="57" actId="688"/>
          <ac:picMkLst>
            <pc:docMk/>
            <pc:sldMk cId="227674460" sldId="265"/>
            <ac:picMk id="5" creationId="{08FC0702-9311-4C7A-B747-5849C2B7EBC4}"/>
          </ac:picMkLst>
        </pc:picChg>
        <pc:cxnChg chg="add mod">
          <ac:chgData name="Ryon, Alan SPEX-UPC/L/P" userId="78789dd0-97a1-494f-9253-b2c076672cc9" providerId="ADAL" clId="{1C670029-40A4-4983-9833-58EB5FBC2FB7}" dt="2020-07-07T05:13:35.161" v="56" actId="1076"/>
          <ac:cxnSpMkLst>
            <pc:docMk/>
            <pc:sldMk cId="227674460" sldId="265"/>
            <ac:cxnSpMk id="4" creationId="{873C9920-5DA4-4622-8713-5487D0941164}"/>
          </ac:cxnSpMkLst>
        </pc:cxnChg>
      </pc:sldChg>
      <pc:sldChg chg="addSp delSp modSp add">
        <pc:chgData name="Ryon, Alan SPEX-UPC/L/P" userId="78789dd0-97a1-494f-9253-b2c076672cc9" providerId="ADAL" clId="{1C670029-40A4-4983-9833-58EB5FBC2FB7}" dt="2020-07-07T06:05:15.901" v="354" actId="478"/>
        <pc:sldMkLst>
          <pc:docMk/>
          <pc:sldMk cId="935361244" sldId="267"/>
        </pc:sldMkLst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2" creationId="{DD2BAD5B-8801-49D1-A5FF-8F2DE0DCB675}"/>
          </ac:spMkLst>
        </pc:spChg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3" creationId="{232FD012-ECEA-459A-9295-E848D2BE0CC0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6" creationId="{4728A98C-3B8D-409E-8F0A-C0E41AED3D45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8" creationId="{EC8181A3-E23A-4885-B51C-B7EA5AC9715D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9" creationId="{35390957-43A9-4ED0-B31A-D1C9D1338EDE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50" creationId="{0361E4F4-A71D-4450-A1C5-51B87E3B7173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1" creationId="{4246151C-11C4-4DD3-8C43-9E8E33FB2EC1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2" creationId="{80FD8095-EE18-4081-9141-CD92686A315D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3" creationId="{3774E5BE-8A8F-4E37-9AC1-DFF50A3AC57C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4" creationId="{A120BA88-3CFF-4CB2-AD71-7C0C9E43EC3B}"/>
          </ac:spMkLst>
        </pc:spChg>
        <pc:picChg chg="add mod">
          <ac:chgData name="Ryon, Alan SPEX-UPC/L/P" userId="78789dd0-97a1-494f-9253-b2c076672cc9" providerId="ADAL" clId="{1C670029-40A4-4983-9833-58EB5FBC2FB7}" dt="2020-07-07T04:56:03.843" v="4" actId="1076"/>
          <ac:picMkLst>
            <pc:docMk/>
            <pc:sldMk cId="935361244" sldId="267"/>
            <ac:picMk id="4" creationId="{EB1A55D1-2965-438F-B89C-094B135FDE17}"/>
          </ac:picMkLst>
        </pc:picChg>
        <pc:picChg chg="add mod modCrop">
          <ac:chgData name="Ryon, Alan SPEX-UPC/L/P" userId="78789dd0-97a1-494f-9253-b2c076672cc9" providerId="ADAL" clId="{1C670029-40A4-4983-9833-58EB5FBC2FB7}" dt="2020-07-07T05:38:29.649" v="179" actId="732"/>
          <ac:picMkLst>
            <pc:docMk/>
            <pc:sldMk cId="935361244" sldId="267"/>
            <ac:picMk id="5" creationId="{A6424575-4C38-4256-B6F2-7983E50E8AFE}"/>
          </ac:picMkLst>
        </pc:picChg>
        <pc:picChg chg="add mod modCrop">
          <ac:chgData name="Ryon, Alan SPEX-UPC/L/P" userId="78789dd0-97a1-494f-9253-b2c076672cc9" providerId="ADAL" clId="{1C670029-40A4-4983-9833-58EB5FBC2FB7}" dt="2020-07-07T05:33:27.381" v="173" actId="1076"/>
          <ac:picMkLst>
            <pc:docMk/>
            <pc:sldMk cId="935361244" sldId="267"/>
            <ac:picMk id="6" creationId="{DDA1A626-38E8-4B07-BA96-C06682B390EB}"/>
          </ac:picMkLst>
        </pc:picChg>
        <pc:picChg chg="add mod modCrop">
          <ac:chgData name="Ryon, Alan SPEX-UPC/L/P" userId="78789dd0-97a1-494f-9253-b2c076672cc9" providerId="ADAL" clId="{1C670029-40A4-4983-9833-58EB5FBC2FB7}" dt="2020-07-07T05:33:22.037" v="172" actId="1076"/>
          <ac:picMkLst>
            <pc:docMk/>
            <pc:sldMk cId="935361244" sldId="267"/>
            <ac:picMk id="7" creationId="{01A057CA-AA13-495C-B9C7-FCF01B1D94C2}"/>
          </ac:picMkLst>
        </pc:picChg>
        <pc:picChg chg="add mod">
          <ac:chgData name="Ryon, Alan SPEX-UPC/L/P" userId="78789dd0-97a1-494f-9253-b2c076672cc9" providerId="ADAL" clId="{1C670029-40A4-4983-9833-58EB5FBC2FB7}" dt="2020-07-07T05:57:01.273" v="344" actId="1038"/>
          <ac:picMkLst>
            <pc:docMk/>
            <pc:sldMk cId="935361244" sldId="267"/>
            <ac:picMk id="22" creationId="{3CDDA5AC-9987-489F-87AA-9E5FED7D545B}"/>
          </ac:picMkLst>
        </pc:picChg>
        <pc:picChg chg="add mod">
          <ac:chgData name="Ryon, Alan SPEX-UPC/L/P" userId="78789dd0-97a1-494f-9253-b2c076672cc9" providerId="ADAL" clId="{1C670029-40A4-4983-9833-58EB5FBC2FB7}" dt="2020-07-07T05:38:59.779" v="239" actId="1038"/>
          <ac:picMkLst>
            <pc:docMk/>
            <pc:sldMk cId="935361244" sldId="267"/>
            <ac:picMk id="23" creationId="{3500F582-63F6-4EC9-AC70-FE2357FA7E70}"/>
          </ac:picMkLst>
        </pc:picChg>
        <pc:picChg chg="add mod">
          <ac:chgData name="Ryon, Alan SPEX-UPC/L/P" userId="78789dd0-97a1-494f-9253-b2c076672cc9" providerId="ADAL" clId="{1C670029-40A4-4983-9833-58EB5FBC2FB7}" dt="2020-07-07T05:42:38.753" v="242" actId="1076"/>
          <ac:picMkLst>
            <pc:docMk/>
            <pc:sldMk cId="935361244" sldId="267"/>
            <ac:picMk id="24" creationId="{8B158699-579C-4B79-AE36-6DA8E750A5FE}"/>
          </ac:picMkLst>
        </pc:picChg>
        <pc:picChg chg="add mod">
          <ac:chgData name="Ryon, Alan SPEX-UPC/L/P" userId="78789dd0-97a1-494f-9253-b2c076672cc9" providerId="ADAL" clId="{1C670029-40A4-4983-9833-58EB5FBC2FB7}" dt="2020-07-07T05:49:05.717" v="283" actId="1037"/>
          <ac:picMkLst>
            <pc:docMk/>
            <pc:sldMk cId="935361244" sldId="267"/>
            <ac:picMk id="25" creationId="{B878C007-8F06-4B5F-A384-648211B53F24}"/>
          </ac:picMkLst>
        </pc:picChg>
        <pc:picChg chg="add mod">
          <ac:chgData name="Ryon, Alan SPEX-UPC/L/P" userId="78789dd0-97a1-494f-9253-b2c076672cc9" providerId="ADAL" clId="{1C670029-40A4-4983-9833-58EB5FBC2FB7}" dt="2020-07-07T05:33:55.484" v="177" actId="688"/>
          <ac:picMkLst>
            <pc:docMk/>
            <pc:sldMk cId="935361244" sldId="267"/>
            <ac:picMk id="26" creationId="{CAC77E8C-4764-44BC-AA74-61B92896F266}"/>
          </ac:picMkLst>
        </pc:picChg>
        <pc:picChg chg="add mod">
          <ac:chgData name="Ryon, Alan SPEX-UPC/L/P" userId="78789dd0-97a1-494f-9253-b2c076672cc9" providerId="ADAL" clId="{1C670029-40A4-4983-9833-58EB5FBC2FB7}" dt="2020-07-07T05:45:28.690" v="266" actId="1076"/>
          <ac:picMkLst>
            <pc:docMk/>
            <pc:sldMk cId="935361244" sldId="267"/>
            <ac:picMk id="27" creationId="{AD32CB3E-C28B-4ED4-BD44-222F3329D1F1}"/>
          </ac:picMkLst>
        </pc:picChg>
        <pc:picChg chg="add mod">
          <ac:chgData name="Ryon, Alan SPEX-UPC/L/P" userId="78789dd0-97a1-494f-9253-b2c076672cc9" providerId="ADAL" clId="{1C670029-40A4-4983-9833-58EB5FBC2FB7}" dt="2020-07-07T05:56:50.423" v="336" actId="1037"/>
          <ac:picMkLst>
            <pc:docMk/>
            <pc:sldMk cId="935361244" sldId="267"/>
            <ac:picMk id="28" creationId="{BE6AEAA1-9830-4202-9600-B4AFB9FDF188}"/>
          </ac:picMkLst>
        </pc:picChg>
        <pc:picChg chg="add mod">
          <ac:chgData name="Ryon, Alan SPEX-UPC/L/P" userId="78789dd0-97a1-494f-9253-b2c076672cc9" providerId="ADAL" clId="{1C670029-40A4-4983-9833-58EB5FBC2FB7}" dt="2020-07-07T05:43:01.504" v="243" actId="1076"/>
          <ac:picMkLst>
            <pc:docMk/>
            <pc:sldMk cId="935361244" sldId="267"/>
            <ac:picMk id="29" creationId="{3FB74890-554C-4066-B40F-A83D7719334D}"/>
          </ac:picMkLst>
        </pc:picChg>
        <pc:picChg chg="add del">
          <ac:chgData name="Ryon, Alan SPEX-UPC/L/P" userId="78789dd0-97a1-494f-9253-b2c076672cc9" providerId="ADAL" clId="{1C670029-40A4-4983-9833-58EB5FBC2FB7}" dt="2020-07-07T06:05:15.901" v="354" actId="478"/>
          <ac:picMkLst>
            <pc:docMk/>
            <pc:sldMk cId="935361244" sldId="267"/>
            <ac:picMk id="55" creationId="{26C2EEBC-7D28-47E4-BD8A-7EA5A20CD753}"/>
          </ac:picMkLst>
        </pc:picChg>
        <pc:picChg chg="add del">
          <ac:chgData name="Ryon, Alan SPEX-UPC/L/P" userId="78789dd0-97a1-494f-9253-b2c076672cc9" providerId="ADAL" clId="{1C670029-40A4-4983-9833-58EB5FBC2FB7}" dt="2020-07-07T06:05:10.138" v="353" actId="478"/>
          <ac:picMkLst>
            <pc:docMk/>
            <pc:sldMk cId="935361244" sldId="267"/>
            <ac:picMk id="56" creationId="{ED1CE471-B233-4D9D-AC4E-EC741EB4E640}"/>
          </ac:picMkLst>
        </pc:picChg>
        <pc:cxnChg chg="add del mod">
          <ac:chgData name="Ryon, Alan SPEX-UPC/L/P" userId="78789dd0-97a1-494f-9253-b2c076672cc9" providerId="ADAL" clId="{1C670029-40A4-4983-9833-58EB5FBC2FB7}" dt="2020-07-07T05:52:43.236" v="292" actId="478"/>
          <ac:cxnSpMkLst>
            <pc:docMk/>
            <pc:sldMk cId="935361244" sldId="267"/>
            <ac:cxnSpMk id="9" creationId="{47BACFF7-9B4D-43EE-ABA6-3D14DB2368B0}"/>
          </ac:cxnSpMkLst>
        </pc:cxnChg>
        <pc:cxnChg chg="add del mod">
          <ac:chgData name="Ryon, Alan SPEX-UPC/L/P" userId="78789dd0-97a1-494f-9253-b2c076672cc9" providerId="ADAL" clId="{1C670029-40A4-4983-9833-58EB5FBC2FB7}" dt="2020-07-07T05:52:40.921" v="291" actId="478"/>
          <ac:cxnSpMkLst>
            <pc:docMk/>
            <pc:sldMk cId="935361244" sldId="267"/>
            <ac:cxnSpMk id="11" creationId="{9576695D-EFC1-4217-8CFC-A68158E8CA6B}"/>
          </ac:cxnSpMkLst>
        </pc:cxnChg>
        <pc:cxnChg chg="add del mod">
          <ac:chgData name="Ryon, Alan SPEX-UPC/L/P" userId="78789dd0-97a1-494f-9253-b2c076672cc9" providerId="ADAL" clId="{1C670029-40A4-4983-9833-58EB5FBC2FB7}" dt="2020-07-07T05:52:32.764" v="290" actId="478"/>
          <ac:cxnSpMkLst>
            <pc:docMk/>
            <pc:sldMk cId="935361244" sldId="267"/>
            <ac:cxnSpMk id="12" creationId="{860E4D23-9787-4083-AD8C-FC923EC0A4F5}"/>
          </ac:cxnSpMkLst>
        </pc:cxnChg>
        <pc:cxnChg chg="add mod">
          <ac:chgData name="Ryon, Alan SPEX-UPC/L/P" userId="78789dd0-97a1-494f-9253-b2c076672cc9" providerId="ADAL" clId="{1C670029-40A4-4983-9833-58EB5FBC2FB7}" dt="2020-07-07T05:33:44.325" v="176" actId="1076"/>
          <ac:cxnSpMkLst>
            <pc:docMk/>
            <pc:sldMk cId="935361244" sldId="267"/>
            <ac:cxnSpMk id="13" creationId="{26863735-E13D-4A89-AE8C-597A08621476}"/>
          </ac:cxnSpMkLst>
        </pc:cxnChg>
        <pc:cxnChg chg="add mod">
          <ac:chgData name="Ryon, Alan SPEX-UPC/L/P" userId="78789dd0-97a1-494f-9253-b2c076672cc9" providerId="ADAL" clId="{1C670029-40A4-4983-9833-58EB5FBC2FB7}" dt="2020-07-07T05:31:11.603" v="162" actId="1035"/>
          <ac:cxnSpMkLst>
            <pc:docMk/>
            <pc:sldMk cId="935361244" sldId="267"/>
            <ac:cxnSpMk id="32" creationId="{673B907B-0E0B-49FA-BD34-F1045DAC9C5B}"/>
          </ac:cxnSpMkLst>
        </pc:cxnChg>
        <pc:cxnChg chg="add del mod">
          <ac:chgData name="Ryon, Alan SPEX-UPC/L/P" userId="78789dd0-97a1-494f-9253-b2c076672cc9" providerId="ADAL" clId="{1C670029-40A4-4983-9833-58EB5FBC2FB7}" dt="2020-07-07T05:52:27.834" v="289" actId="478"/>
          <ac:cxnSpMkLst>
            <pc:docMk/>
            <pc:sldMk cId="935361244" sldId="267"/>
            <ac:cxnSpMk id="37" creationId="{565F869F-5F74-4F38-8943-9595D3380A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3199-28B3-44DB-8081-BB00A933B0E4}" type="datetimeFigureOut">
              <a:rPr lang="en-PH" smtClean="0"/>
              <a:t>22/04/2021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E654-5C70-461A-BF1D-4FE60E5514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8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5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6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BE693-C9A1-467B-9950-82157368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15A62A-6D63-4C06-A14F-860F017D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74EF96-4F0D-448E-A169-44301F32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D2A76-9F45-4C15-85C8-DD2D9AD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0D5E4-6F29-4543-BCB1-1CFCF9E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CA6C9-B7AE-4B6F-A6F9-F6B2F3F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C9E398-2720-495E-BACA-6D277C0E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A78485-F609-4774-A24A-6F1333F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19296-04C3-47D7-AEB8-737FC79D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C72B63-F617-4968-903E-FE3BA37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FFD4FA-DC82-4A2B-B6AD-998572C8E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18A1C7-1CF2-47DF-A551-F4885ED0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208D58-02C6-4438-B954-2458F1E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766C05-379A-451F-8BBB-5DC052ED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C87B10-2500-43C9-8D4F-A2102C2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884C8-5A3C-447C-BC69-70DA809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5CD47-7B3F-4721-9522-25D5CA66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06EF1E-4BD7-4F43-809E-C5DD59DC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1632D-42EE-48D3-BF90-63959CDD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FB4654-C066-4DF3-9105-9EB6CCB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C5315-2D1F-40AE-90C3-920EF53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FD32BF-40FC-42CC-9543-52AC1EE7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1B9CAD-40C7-4EFC-AFFA-5056AD2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05FD60-F0E4-4298-A0A8-0BE2A29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A8F703-ADC8-4A62-9F05-470D75FE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277D7-0937-4A6E-91F9-764E6C6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BD141-7335-40A0-9687-623FF1D3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AB06EE-9AB1-4927-BDA8-2DBD652C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67F3DF-9A6E-40C6-83E0-00A61424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B00FD1-2C4E-43DB-8A1A-3541E2F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AFC028-E466-45E0-8DF3-375B905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52B5A-E71C-47BC-92B0-F025338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12367A-D8EE-48C8-B980-702459FC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FBD98F-9FD7-43E7-A57F-4FAC0D57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90B16D-122A-4FC2-B692-CAC28EC85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51F8AF-CCE8-44F2-9D43-4543079D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8D900C-848C-48E9-B4FF-21A2AE4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A1D053-D90E-4C91-9C70-898CBB9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AB8C875-9757-454A-B3BC-6555FAE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13E6D-21E8-4554-B6E2-1BEAE2F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C95DC3-D24B-4AFF-8571-4B29F63F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AB2DC5-6410-4BD8-95A3-80BDAAE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40DE5C-8B75-46D1-979C-A8EF22D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3D4CF6-422B-43C8-AFB8-89EBB0DB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478275-B09A-44AF-86DD-19495DC0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3FB40D-3A8D-424B-9C04-FA07FE2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E6F00-10B9-4A18-A349-6CCFBBA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83D0B1-5484-44CF-BBAB-50F20150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5B3463-0B40-43BF-9478-868FDF0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71CEC0-482A-475D-9755-EB1EBC7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915CA5-1942-48C9-8E42-7EDAFD0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BF40D1-A82D-45F3-96EA-58ACF291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19C8E-70A4-4CF4-B572-B101692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18393D1-9CC2-436B-8698-FDE46301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AE0DDF-D950-4E2A-AA3D-3DFE0F23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72CF79-81FB-4005-A402-4EC6423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F9C4B-48FA-4D7E-A819-27D9E97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094332-D767-48E1-9DA9-7B92625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9BFE41F-A4D4-4182-B1C5-2D6F0E6F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DB14C5-2567-4FD4-8944-174BCC20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9CA8AE-FBF4-4B5C-BAF7-63B2487E7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E7BF-E648-44D0-8C95-590A8081F2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2E0C27-F3D5-44AC-B580-02AFC5B2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B4AA22-8D01-4C9D-BD7A-9726F032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1180" y="0"/>
            <a:ext cx="11710978" cy="6850897"/>
            <a:chOff x="191180" y="0"/>
            <a:chExt cx="11710978" cy="68508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B8BDB747-DB54-4603-9F15-4ACF08417009}"/>
                </a:ext>
              </a:extLst>
            </p:cNvPr>
            <p:cNvSpPr/>
            <p:nvPr/>
          </p:nvSpPr>
          <p:spPr>
            <a:xfrm>
              <a:off x="295074" y="6464683"/>
              <a:ext cx="11607084" cy="38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1180" y="0"/>
              <a:ext cx="7706950" cy="6790340"/>
              <a:chOff x="191180" y="0"/>
              <a:chExt cx="7706950" cy="679034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xmlns="" id="{65213324-AD47-4E21-A396-C767F748C6C9}"/>
                  </a:ext>
                </a:extLst>
              </p:cNvPr>
              <p:cNvSpPr/>
              <p:nvPr/>
            </p:nvSpPr>
            <p:spPr>
              <a:xfrm>
                <a:off x="361950" y="724311"/>
                <a:ext cx="7528559" cy="1222599"/>
              </a:xfrm>
              <a:prstGeom prst="rect">
                <a:avLst/>
              </a:prstGeom>
              <a:solidFill>
                <a:srgbClr val="99CEB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TOPSIDE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268CF0CF-8B9E-49C3-B441-CE5A5F4401CB}"/>
                  </a:ext>
                </a:extLst>
              </p:cNvPr>
              <p:cNvSpPr/>
              <p:nvPr/>
            </p:nvSpPr>
            <p:spPr>
              <a:xfrm>
                <a:off x="368773" y="3582294"/>
                <a:ext cx="7525547" cy="3208046"/>
              </a:xfrm>
              <a:prstGeom prst="rect">
                <a:avLst/>
              </a:prstGeom>
              <a:solidFill>
                <a:srgbClr val="66C5D2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SUBSEA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xmlns="" id="{A272D0FE-A97F-4CED-BD9D-A9F47E17C6F4}"/>
                  </a:ext>
                </a:extLst>
              </p:cNvPr>
              <p:cNvSpPr/>
              <p:nvPr/>
            </p:nvSpPr>
            <p:spPr>
              <a:xfrm>
                <a:off x="191180" y="0"/>
                <a:ext cx="7408457" cy="473727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tx1"/>
                    </a:solidFill>
                  </a:rPr>
                  <a:t>Prelude Subsea System Asset Integrity Status Dashboard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xmlns="" id="{268CF0CF-8B9E-49C3-B441-CE5A5F4401CB}"/>
                  </a:ext>
                </a:extLst>
              </p:cNvPr>
              <p:cNvSpPr/>
              <p:nvPr/>
            </p:nvSpPr>
            <p:spPr>
              <a:xfrm>
                <a:off x="361950" y="1945100"/>
                <a:ext cx="7529460" cy="1641063"/>
              </a:xfrm>
              <a:prstGeom prst="rect">
                <a:avLst/>
              </a:prstGeom>
              <a:solidFill>
                <a:srgbClr val="CCD8E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RISERs/UMBILICAL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xmlns="" id="{7117050F-A2EE-4B2C-BFD0-4A6598BFE9C9}"/>
                  </a:ext>
                </a:extLst>
              </p:cNvPr>
              <p:cNvSpPr/>
              <p:nvPr/>
            </p:nvSpPr>
            <p:spPr>
              <a:xfrm>
                <a:off x="6340846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POWER/COMMS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xmlns="" id="{AF15E516-51FC-45AD-B02C-995018977EAD}"/>
                  </a:ext>
                </a:extLst>
              </p:cNvPr>
              <p:cNvSpPr/>
              <p:nvPr/>
            </p:nvSpPr>
            <p:spPr>
              <a:xfrm>
                <a:off x="6558634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HYDRAULIC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xmlns="" id="{F1BA82AF-F97D-42B4-AA06-2AC9D008BB78}"/>
                  </a:ext>
                </a:extLst>
              </p:cNvPr>
              <p:cNvSpPr/>
              <p:nvPr/>
            </p:nvSpPr>
            <p:spPr>
              <a:xfrm>
                <a:off x="6763652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MEG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xmlns="" id="{6A2636E8-0A45-4F73-831B-C9C565A3C3AC}"/>
                  </a:ext>
                </a:extLst>
              </p:cNvPr>
              <p:cNvSpPr/>
              <p:nvPr/>
            </p:nvSpPr>
            <p:spPr>
              <a:xfrm>
                <a:off x="2561230" y="1702646"/>
                <a:ext cx="955671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ESDV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xmlns="" id="{7EF06410-4D22-4625-8D14-C0C56D86E832}"/>
                  </a:ext>
                </a:extLst>
              </p:cNvPr>
              <p:cNvSpPr/>
              <p:nvPr/>
            </p:nvSpPr>
            <p:spPr>
              <a:xfrm>
                <a:off x="3335638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5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xmlns="" id="{FF68E0FE-BA9B-4B69-A717-1006746AAF7F}"/>
                  </a:ext>
                </a:extLst>
              </p:cNvPr>
              <p:cNvSpPr/>
              <p:nvPr/>
            </p:nvSpPr>
            <p:spPr>
              <a:xfrm>
                <a:off x="3094543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6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xmlns="" id="{3A186F86-183B-44D9-994F-09DC9E1CB888}"/>
                  </a:ext>
                </a:extLst>
              </p:cNvPr>
              <p:cNvSpPr/>
              <p:nvPr/>
            </p:nvSpPr>
            <p:spPr>
              <a:xfrm>
                <a:off x="2849445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7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314B1CB2-9E77-4648-A554-EE2A883A4C3C}"/>
                  </a:ext>
                </a:extLst>
              </p:cNvPr>
              <p:cNvSpPr/>
              <p:nvPr/>
            </p:nvSpPr>
            <p:spPr>
              <a:xfrm>
                <a:off x="2603855" y="1958153"/>
                <a:ext cx="148491" cy="160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RISER 8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xmlns="" id="{62BDBCB1-3043-460A-8B13-2B0F557125F6}"/>
                  </a:ext>
                </a:extLst>
              </p:cNvPr>
              <p:cNvSpPr/>
              <p:nvPr/>
            </p:nvSpPr>
            <p:spPr>
              <a:xfrm>
                <a:off x="369570" y="459048"/>
                <a:ext cx="5170168" cy="27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             PRODUCTION SYSTEM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xmlns="" id="{322C7DF9-5653-41CD-89D5-50AE4BEE8A5E}"/>
                  </a:ext>
                </a:extLst>
              </p:cNvPr>
              <p:cNvSpPr/>
              <p:nvPr/>
            </p:nvSpPr>
            <p:spPr>
              <a:xfrm>
                <a:off x="5539740" y="459166"/>
                <a:ext cx="2358390" cy="284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DISTRIBUTION SYSTEM</a:t>
                </a:r>
              </a:p>
            </p:txBody>
          </p:sp>
          <p:cxnSp>
            <p:nvCxnSpPr>
              <p:cNvPr id="282" name="Connector: Elbow 281">
                <a:extLst>
                  <a:ext uri="{FF2B5EF4-FFF2-40B4-BE49-F238E27FC236}">
                    <a16:creationId xmlns:a16="http://schemas.microsoft.com/office/drawing/2014/main" xmlns="" id="{B6522D1A-2EEB-4DCB-9622-F584E4DB1EE9}"/>
                  </a:ext>
                </a:extLst>
              </p:cNvPr>
              <p:cNvCxnSpPr>
                <a:cxnSpLocks/>
                <a:endCxn id="280" idx="1"/>
              </p:cNvCxnSpPr>
              <p:nvPr/>
            </p:nvCxnSpPr>
            <p:spPr>
              <a:xfrm rot="5400000" flipH="1" flipV="1">
                <a:off x="6957405" y="1442201"/>
                <a:ext cx="382581" cy="219087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xmlns="" id="{6F75FE53-6A70-4F05-A4C2-349A82A49C78}"/>
                  </a:ext>
                </a:extLst>
              </p:cNvPr>
              <p:cNvSpPr/>
              <p:nvPr/>
            </p:nvSpPr>
            <p:spPr>
              <a:xfrm>
                <a:off x="6972592" y="1961402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CHEMICAL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xmlns="" id="{AC62CD37-69F6-4B18-B8E5-A42CDA4A2331}"/>
                  </a:ext>
                </a:extLst>
              </p:cNvPr>
              <p:cNvSpPr/>
              <p:nvPr/>
            </p:nvSpPr>
            <p:spPr>
              <a:xfrm>
                <a:off x="3576734" y="1829154"/>
                <a:ext cx="690168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VGMS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xmlns="" id="{61B0E387-B99B-477C-A708-6AC78B8EE1BE}"/>
                  </a:ext>
                </a:extLst>
              </p:cNvPr>
              <p:cNvSpPr/>
              <p:nvPr/>
            </p:nvSpPr>
            <p:spPr>
              <a:xfrm>
                <a:off x="5562528" y="818375"/>
                <a:ext cx="536088" cy="2403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SPCU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xmlns="" id="{8A235B86-3E51-415B-9AB6-DB739C11D906}"/>
                  </a:ext>
                </a:extLst>
              </p:cNvPr>
              <p:cNvSpPr/>
              <p:nvPr/>
            </p:nvSpPr>
            <p:spPr>
              <a:xfrm>
                <a:off x="6463253" y="1135058"/>
                <a:ext cx="335288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HPU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xmlns="" id="{E66C3D41-8283-452A-A537-6E9C275190CE}"/>
                  </a:ext>
                </a:extLst>
              </p:cNvPr>
              <p:cNvSpPr/>
              <p:nvPr/>
            </p:nvSpPr>
            <p:spPr>
              <a:xfrm>
                <a:off x="5563306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MCS</a:t>
                </a:r>
              </a:p>
            </p:txBody>
          </p: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xmlns="" id="{CDE61E10-C12B-4522-B678-783926EDDC54}"/>
                  </a:ext>
                </a:extLst>
              </p:cNvPr>
              <p:cNvCxnSpPr>
                <a:cxnSpLocks/>
                <a:endCxn id="186" idx="3"/>
              </p:cNvCxnSpPr>
              <p:nvPr/>
            </p:nvCxnSpPr>
            <p:spPr>
              <a:xfrm rot="16200000" flipV="1">
                <a:off x="5870623" y="1166563"/>
                <a:ext cx="769776" cy="313790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xmlns="" id="{3F8C8746-E275-430E-B078-BE38FECA7B5E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 rot="10800000">
                <a:off x="5995196" y="1360454"/>
                <a:ext cx="384490" cy="353601"/>
              </a:xfrm>
              <a:prstGeom prst="bentConnector3">
                <a:avLst>
                  <a:gd name="adj1" fmla="val 550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9B37C0F6-C9C0-4453-BFEA-BC0250512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1492" y="1375572"/>
                <a:ext cx="0" cy="2962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Elbow 200">
                <a:extLst>
                  <a:ext uri="{FF2B5EF4-FFF2-40B4-BE49-F238E27FC236}">
                    <a16:creationId xmlns:a16="http://schemas.microsoft.com/office/drawing/2014/main" xmlns="" id="{A68371D3-9FCD-4C2A-9457-6069CACC2C30}"/>
                  </a:ext>
                </a:extLst>
              </p:cNvPr>
              <p:cNvCxnSpPr>
                <a:cxnSpLocks/>
                <a:endCxn id="188" idx="1"/>
              </p:cNvCxnSpPr>
              <p:nvPr/>
            </p:nvCxnSpPr>
            <p:spPr>
              <a:xfrm rot="5400000" flipH="1" flipV="1">
                <a:off x="6690402" y="1127222"/>
                <a:ext cx="751827" cy="388422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xmlns="" id="{4BB99705-0FDA-4E9A-88D9-F375AF3C0AA9}"/>
                  </a:ext>
                </a:extLst>
              </p:cNvPr>
              <p:cNvSpPr/>
              <p:nvPr/>
            </p:nvSpPr>
            <p:spPr>
              <a:xfrm>
                <a:off x="7260526" y="825324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MEG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xmlns="" id="{138625F3-6989-4232-BADB-CE1AFD512F9A}"/>
                  </a:ext>
                </a:extLst>
              </p:cNvPr>
              <p:cNvSpPr/>
              <p:nvPr/>
            </p:nvSpPr>
            <p:spPr>
              <a:xfrm>
                <a:off x="7258239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CI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D5A848A-7DDF-4E98-9203-74E4A3CB11B0}"/>
                  </a:ext>
                </a:extLst>
              </p:cNvPr>
              <p:cNvSpPr/>
              <p:nvPr/>
            </p:nvSpPr>
            <p:spPr>
              <a:xfrm>
                <a:off x="2597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D948357E-8B89-455A-B45A-725687B417D6}"/>
                  </a:ext>
                </a:extLst>
              </p:cNvPr>
              <p:cNvSpPr/>
              <p:nvPr/>
            </p:nvSpPr>
            <p:spPr>
              <a:xfrm>
                <a:off x="28454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FFA351A-B3E8-46C1-BFA6-792058AFB5AB}"/>
                  </a:ext>
                </a:extLst>
              </p:cNvPr>
              <p:cNvSpPr/>
              <p:nvPr/>
            </p:nvSpPr>
            <p:spPr>
              <a:xfrm>
                <a:off x="30938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E5D438F9-8A31-41D7-ACF3-964D853B2582}"/>
                  </a:ext>
                </a:extLst>
              </p:cNvPr>
              <p:cNvSpPr/>
              <p:nvPr/>
            </p:nvSpPr>
            <p:spPr>
              <a:xfrm>
                <a:off x="3335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DF4EB9AD-8811-4CAA-B86C-FF0B4841A1BD}"/>
                  </a:ext>
                </a:extLst>
              </p:cNvPr>
              <p:cNvSpPr/>
              <p:nvPr/>
            </p:nvSpPr>
            <p:spPr>
              <a:xfrm>
                <a:off x="2564513" y="1206005"/>
                <a:ext cx="955671" cy="19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E287870C-0686-412B-B7B7-E3EE89EF5F47}"/>
                  </a:ext>
                </a:extLst>
              </p:cNvPr>
              <p:cNvSpPr/>
              <p:nvPr/>
            </p:nvSpPr>
            <p:spPr>
              <a:xfrm>
                <a:off x="2598376" y="934386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C577E244-F504-4E36-A4DE-0B1C1D9EE03C}"/>
                  </a:ext>
                </a:extLst>
              </p:cNvPr>
              <p:cNvSpPr/>
              <p:nvPr/>
            </p:nvSpPr>
            <p:spPr>
              <a:xfrm>
                <a:off x="2844893" y="933588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6052DDAA-AFD2-4AF6-85C2-676892C26C77}"/>
                  </a:ext>
                </a:extLst>
              </p:cNvPr>
              <p:cNvSpPr/>
              <p:nvPr/>
            </p:nvSpPr>
            <p:spPr>
              <a:xfrm>
                <a:off x="3092458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25CE3F0A-7FB4-4A9D-800A-186AF28921F2}"/>
                  </a:ext>
                </a:extLst>
              </p:cNvPr>
              <p:cNvSpPr/>
              <p:nvPr/>
            </p:nvSpPr>
            <p:spPr>
              <a:xfrm>
                <a:off x="3333069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9263DE6F-E2B3-40BC-8D30-EC1EE4C09E4F}"/>
                  </a:ext>
                </a:extLst>
              </p:cNvPr>
              <p:cNvSpPr/>
              <p:nvPr/>
            </p:nvSpPr>
            <p:spPr>
              <a:xfrm>
                <a:off x="3582762" y="942358"/>
                <a:ext cx="433162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ASD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7389C7FE-8BE8-4C4A-BB9C-B5142D7F3BD1}"/>
                  </a:ext>
                </a:extLst>
              </p:cNvPr>
              <p:cNvSpPr/>
              <p:nvPr/>
            </p:nvSpPr>
            <p:spPr>
              <a:xfrm>
                <a:off x="2416228" y="725491"/>
                <a:ext cx="1166534" cy="213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u="sng" dirty="0">
                    <a:solidFill>
                      <a:schemeClr val="tx1"/>
                    </a:solidFill>
                  </a:rPr>
                  <a:t>RCVs [not in scope]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83004" y="1934799"/>
                <a:ext cx="865691" cy="16671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600" dirty="0" err="1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 rot="5400000">
                <a:off x="6822914" y="2661061"/>
                <a:ext cx="8313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UMBILICAL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834042" y="5132524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824250" y="4665630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1370557" y="501876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BT3-1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xmlns="" id="{D2D4152D-E445-44F7-9FFA-F80180165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214" y="5151178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7D418F97-72C5-4E5C-9F3A-DAA96B969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4026" y="5470912"/>
                <a:ext cx="99828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668E4FBB-E5C7-4983-89D2-5C2DE622E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3941" y="5722946"/>
                <a:ext cx="99828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xmlns="" id="{7A7EBD10-FEA5-4F71-A6BB-253CBE1C2B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493" y="3996039"/>
                <a:ext cx="1895373" cy="240603"/>
              </a:xfrm>
              <a:prstGeom prst="bentConnector3">
                <a:avLst>
                  <a:gd name="adj1" fmla="val 1756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xmlns="" id="{3CB1AB71-E1BD-4F35-9BEF-ED11F9DBFB4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3413618" y="3961929"/>
                <a:ext cx="1644958" cy="278031"/>
              </a:xfrm>
              <a:prstGeom prst="bentConnector3">
                <a:avLst>
                  <a:gd name="adj1" fmla="val -589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xmlns="" id="{0DF047BA-FC58-46B2-A8F5-3E6873F05133}"/>
                  </a:ext>
                </a:extLst>
              </p:cNvPr>
              <p:cNvCxnSpPr>
                <a:cxnSpLocks/>
                <a:stCxn id="247" idx="3"/>
              </p:cNvCxnSpPr>
              <p:nvPr/>
            </p:nvCxnSpPr>
            <p:spPr>
              <a:xfrm flipV="1">
                <a:off x="1726582" y="3980802"/>
                <a:ext cx="1214738" cy="485054"/>
              </a:xfrm>
              <a:prstGeom prst="bentConnector3">
                <a:avLst>
                  <a:gd name="adj1" fmla="val 9830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xmlns="" id="{CBC03679-7CD0-4722-A894-AB4719E5EB7D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3145617" y="3966109"/>
                <a:ext cx="1371736" cy="496091"/>
              </a:xfrm>
              <a:prstGeom prst="bentConnector3">
                <a:avLst>
                  <a:gd name="adj1" fmla="val 139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xmlns="" id="{65F5347D-FE86-462C-831E-722C68DADE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66003" y="5476961"/>
                <a:ext cx="260605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xmlns="" id="{B515E8BC-EF7F-4D9F-AC8F-0A5D256A5A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218981" y="5737683"/>
                <a:ext cx="8702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xmlns="" id="{0391FBF3-53A7-473D-8C54-D11AED47B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2083" y="5479505"/>
                <a:ext cx="2463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xmlns="" id="{53B7D16A-0951-4B73-9A87-4476A5878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920" y="5746343"/>
                <a:ext cx="829286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xmlns="" id="{0A39FE7D-5E35-4CC8-929D-8426AC15A250}"/>
                  </a:ext>
                </a:extLst>
              </p:cNvPr>
              <p:cNvSpPr/>
              <p:nvPr/>
            </p:nvSpPr>
            <p:spPr>
              <a:xfrm>
                <a:off x="261108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P7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7DE850BD-3980-4137-B8F8-9CFB96C7B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136534"/>
                <a:ext cx="2448" cy="19609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0BE95A8A-9FD8-4C43-BE89-1E610B81B3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823386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312488A4-4BF7-49B6-8A79-7F8D19369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2818" y="5842175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xmlns="" id="{0C1C05D8-F57F-456E-8AAB-FB8D33CAF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55" y="5805192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xmlns="" id="{F2C03604-FDD1-405E-AC66-1998640B1176}"/>
                  </a:ext>
                </a:extLst>
              </p:cNvPr>
              <p:cNvSpPr/>
              <p:nvPr/>
            </p:nvSpPr>
            <p:spPr>
              <a:xfrm>
                <a:off x="5364280" y="4331632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xmlns="" id="{A9222955-4E35-4DF4-BDD0-30AB7970E2AF}"/>
                  </a:ext>
                </a:extLst>
              </p:cNvPr>
              <p:cNvSpPr/>
              <p:nvPr/>
            </p:nvSpPr>
            <p:spPr>
              <a:xfrm>
                <a:off x="4820532" y="4507658"/>
                <a:ext cx="144000" cy="8779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FL2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xmlns="" id="{05B33235-0756-4563-9CE7-E600D9743873}"/>
                  </a:ext>
                </a:extLst>
              </p:cNvPr>
              <p:cNvSpPr/>
              <p:nvPr/>
            </p:nvSpPr>
            <p:spPr>
              <a:xfrm>
                <a:off x="689227" y="4317397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FL4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5C24CC4D-6A79-48B3-92A0-DD39A40C359D}"/>
                  </a:ext>
                </a:extLst>
              </p:cNvPr>
              <p:cNvSpPr/>
              <p:nvPr/>
            </p:nvSpPr>
            <p:spPr>
              <a:xfrm>
                <a:off x="1225507" y="4507658"/>
                <a:ext cx="144000" cy="8842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08A137F5-FA4C-4F3B-B37B-4E10ACFF5472}"/>
                  </a:ext>
                </a:extLst>
              </p:cNvPr>
              <p:cNvSpPr/>
              <p:nvPr/>
            </p:nvSpPr>
            <p:spPr>
              <a:xfrm>
                <a:off x="1901405" y="5329338"/>
                <a:ext cx="972000" cy="52200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PM-W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4FAECFAD-E86D-4DE0-83E0-0AA956391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67" y="5172313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37A049CD-523F-4E0E-BDCB-0D8F4060D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7245" y="5829349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F4301EF9-A463-483B-8038-91C7DAD42396}"/>
                  </a:ext>
                </a:extLst>
              </p:cNvPr>
              <p:cNvSpPr/>
              <p:nvPr/>
            </p:nvSpPr>
            <p:spPr>
              <a:xfrm>
                <a:off x="1853438" y="4903223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8603" y="491164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xmlns="" id="{9252164B-3074-435F-B8FF-79820E24846F}"/>
                  </a:ext>
                </a:extLst>
              </p:cNvPr>
              <p:cNvSpPr/>
              <p:nvPr/>
            </p:nvSpPr>
            <p:spPr>
              <a:xfrm>
                <a:off x="3252846" y="5997537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P8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4002666" y="599328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P1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030A7595-D640-4E59-B463-AC847EA76C1A}"/>
                  </a:ext>
                </a:extLst>
              </p:cNvPr>
              <p:cNvSpPr/>
              <p:nvPr/>
            </p:nvSpPr>
            <p:spPr>
              <a:xfrm>
                <a:off x="7517817" y="4024379"/>
                <a:ext cx="207582" cy="182696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FIBRE OPTIC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xmlns="" id="{58EF8757-308F-409C-86DB-5B7696700D53}"/>
                  </a:ext>
                </a:extLst>
              </p:cNvPr>
              <p:cNvSpPr/>
              <p:nvPr/>
            </p:nvSpPr>
            <p:spPr>
              <a:xfrm>
                <a:off x="186126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P6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1367441" y="4713449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471690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BT2-2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5021561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5514083" y="4664856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5515472" y="5136612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BT1-1</a:t>
                </a:r>
              </a:p>
            </p:txBody>
          </p:sp>
          <p:cxnSp>
            <p:nvCxnSpPr>
              <p:cNvPr id="6" name="Straight Connector 5"/>
              <p:cNvCxnSpPr>
                <a:endCxn id="8" idx="0"/>
              </p:cNvCxnSpPr>
              <p:nvPr/>
            </p:nvCxnSpPr>
            <p:spPr>
              <a:xfrm>
                <a:off x="742255" y="5864399"/>
                <a:ext cx="0" cy="1816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80255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AP4</a:t>
                </a:r>
              </a:p>
            </p:txBody>
          </p:sp>
          <p:cxnSp>
            <p:nvCxnSpPr>
              <p:cNvPr id="130" name="Straight Connector 129"/>
              <p:cNvCxnSpPr>
                <a:endCxn id="131" idx="0"/>
              </p:cNvCxnSpPr>
              <p:nvPr/>
            </p:nvCxnSpPr>
            <p:spPr>
              <a:xfrm>
                <a:off x="1278386" y="5553490"/>
                <a:ext cx="0" cy="49255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1116386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AP3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H="1">
                <a:off x="4904197" y="5603708"/>
                <a:ext cx="0" cy="43861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4734576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AP2</a:t>
                </a: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5439753" y="5845683"/>
                <a:ext cx="0" cy="19663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5276422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2617108" y="4899224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3558240" y="3704578"/>
                <a:ext cx="2602800" cy="1689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</a:rPr>
                  <a:t>ESFL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>
                <a:off x="7088666" y="4021605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xmlns="" id="{B00EF988-81A5-4CD8-B70A-E26E876AAD0D}"/>
                  </a:ext>
                </a:extLst>
              </p:cNvPr>
              <p:cNvSpPr/>
              <p:nvPr/>
            </p:nvSpPr>
            <p:spPr>
              <a:xfrm>
                <a:off x="6362961" y="4018588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7383179" y="5864399"/>
                <a:ext cx="438450" cy="3939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700" b="1" dirty="0"/>
                  <a:t>TERM</a:t>
                </a:r>
              </a:p>
              <a:p>
                <a:pPr algn="ctr"/>
                <a:r>
                  <a:rPr lang="en-GB" sz="700" b="1" dirty="0"/>
                  <a:t>ASBLY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xmlns="" id="{56D2F77C-C552-46B2-A723-F8D67927A308}"/>
                  </a:ext>
                </a:extLst>
              </p:cNvPr>
              <p:cNvSpPr/>
              <p:nvPr/>
            </p:nvSpPr>
            <p:spPr>
              <a:xfrm>
                <a:off x="3298493" y="5320167"/>
                <a:ext cx="972000" cy="52200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PM-E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A4A583A6-7AF1-4AAA-B02D-8F198CA01423}"/>
                  </a:ext>
                </a:extLst>
              </p:cNvPr>
              <p:cNvSpPr/>
              <p:nvPr/>
            </p:nvSpPr>
            <p:spPr>
              <a:xfrm>
                <a:off x="2558788" y="3609527"/>
                <a:ext cx="958113" cy="3928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b="1" dirty="0">
                    <a:solidFill>
                      <a:srgbClr val="000000"/>
                    </a:solidFill>
                  </a:rPr>
                  <a:t>RBM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262394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E4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593916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E3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999783" y="5600099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2621669" y="5611128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W4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2616713" y="529034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293171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616043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W6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61A63E8-7F28-4871-B0A9-247484364F74}"/>
                  </a:ext>
                </a:extLst>
              </p:cNvPr>
              <p:cNvSpPr/>
              <p:nvPr/>
            </p:nvSpPr>
            <p:spPr>
              <a:xfrm>
                <a:off x="5058575" y="5629683"/>
                <a:ext cx="514909" cy="2124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PLET11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6146A208-4E3C-49DF-9229-F82357E8ED5E}"/>
                  </a:ext>
                </a:extLst>
              </p:cNvPr>
              <p:cNvSpPr/>
              <p:nvPr/>
            </p:nvSpPr>
            <p:spPr>
              <a:xfrm>
                <a:off x="4517353" y="4350543"/>
                <a:ext cx="541223" cy="2233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82B7C559-B9D7-4F73-B498-984901FFBAF6}"/>
                  </a:ext>
                </a:extLst>
              </p:cNvPr>
              <p:cNvSpPr/>
              <p:nvPr/>
            </p:nvSpPr>
            <p:spPr>
              <a:xfrm>
                <a:off x="5058576" y="4122063"/>
                <a:ext cx="534502" cy="2357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0824B7BE-E129-4743-8A46-4EDC97B06DB8}"/>
                  </a:ext>
                </a:extLst>
              </p:cNvPr>
              <p:cNvSpPr/>
              <p:nvPr/>
            </p:nvSpPr>
            <p:spPr>
              <a:xfrm>
                <a:off x="1150582" y="5382372"/>
                <a:ext cx="507975" cy="20202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PLET31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D8676363-EE86-4893-A51D-E88C4B4BDD32}"/>
                  </a:ext>
                </a:extLst>
              </p:cNvPr>
              <p:cNvSpPr/>
              <p:nvPr/>
            </p:nvSpPr>
            <p:spPr>
              <a:xfrm>
                <a:off x="602814" y="5641152"/>
                <a:ext cx="509436" cy="2169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PLET41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xmlns="" id="{F1749F8C-021A-4EF6-8109-4E80598C2D76}"/>
                  </a:ext>
                </a:extLst>
              </p:cNvPr>
              <p:cNvSpPr/>
              <p:nvPr/>
            </p:nvSpPr>
            <p:spPr>
              <a:xfrm>
                <a:off x="1150582" y="4357856"/>
                <a:ext cx="576000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PLET32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xmlns="" id="{D9CC6CEB-51C5-4B9D-AA0A-6B8606E73D77}"/>
                  </a:ext>
                </a:extLst>
              </p:cNvPr>
              <p:cNvSpPr/>
              <p:nvPr/>
            </p:nvSpPr>
            <p:spPr>
              <a:xfrm>
                <a:off x="610436" y="4116454"/>
                <a:ext cx="540146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B929B1AE-1980-43CE-9118-1CF4ADE54EFD}"/>
                  </a:ext>
                </a:extLst>
              </p:cNvPr>
              <p:cNvSpPr/>
              <p:nvPr/>
            </p:nvSpPr>
            <p:spPr>
              <a:xfrm>
                <a:off x="4517353" y="5380325"/>
                <a:ext cx="508634" cy="19327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PLET21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xmlns="" id="{DCED1CFE-AA27-4B7A-B82E-C5D00B631BEB}"/>
                  </a:ext>
                </a:extLst>
              </p:cNvPr>
              <p:cNvSpPr/>
              <p:nvPr/>
            </p:nvSpPr>
            <p:spPr>
              <a:xfrm>
                <a:off x="6278083" y="1672212"/>
                <a:ext cx="90000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1000" b="1" dirty="0"/>
                  <a:t>SWIVEL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834042" y="6501661"/>
                <a:ext cx="54694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Legend for Xmas Trees:           </a:t>
                </a:r>
                <a:r>
                  <a:rPr lang="en-PH" sz="800" dirty="0"/>
                  <a:t>Yellow border, choke issues               Yellow fill for external Xmas Tree issues    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2133599" y="6501661"/>
                <a:ext cx="193353" cy="20528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3603504" y="6501661"/>
                <a:ext cx="193353" cy="20528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5911650" y="3802850"/>
                <a:ext cx="179806" cy="8235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6608025" y="5126622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B00EF988-81A5-4CD8-B70A-E26E876AAD0D}"/>
                  </a:ext>
                </a:extLst>
              </p:cNvPr>
              <p:cNvSpPr/>
              <p:nvPr/>
            </p:nvSpPr>
            <p:spPr>
              <a:xfrm rot="2700000">
                <a:off x="5889129" y="5121069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192512" y="3612285"/>
                <a:ext cx="1547482" cy="39005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/>
                  <a:t>UTA-1/UTAJ-1&amp;2 / HDM-1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190947" y="4829238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UTA-2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HDM-2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911695" y="4832421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UTA-3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EDM-1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2958802" y="5301578"/>
                <a:ext cx="288541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2958802" y="5557619"/>
                <a:ext cx="269304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4289563" y="5580979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PJ-01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 bwMode="auto">
              <a:xfrm>
                <a:off x="1669804" y="5586617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PJ-04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 bwMode="auto">
              <a:xfrm>
                <a:off x="4224741" y="4078123"/>
                <a:ext cx="23564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 bwMode="auto">
              <a:xfrm>
                <a:off x="3794905" y="4299811"/>
                <a:ext cx="254878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RJ-02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 bwMode="auto">
              <a:xfrm>
                <a:off x="2216854" y="4299811"/>
                <a:ext cx="25167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RJ-03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 bwMode="auto">
              <a:xfrm>
                <a:off x="1833938" y="4052023"/>
                <a:ext cx="256480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RJ-04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 bwMode="auto">
              <a:xfrm>
                <a:off x="1671740" y="5323304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PJ-03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880610" y="5694045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1253490" y="5699760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TextBox 142"/>
              <p:cNvSpPr txBox="1"/>
              <p:nvPr/>
            </p:nvSpPr>
            <p:spPr bwMode="auto">
              <a:xfrm>
                <a:off x="4281277" y="5319601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PJ-02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 bwMode="auto">
              <a:xfrm>
                <a:off x="2594411" y="5187865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12-WJ-301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 bwMode="auto">
              <a:xfrm>
                <a:off x="1845307" y="5196071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12-WJ-101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 bwMode="auto">
              <a:xfrm>
                <a:off x="1849214" y="58584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12-WJ-601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>
                <a:off x="3988285" y="583966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11-WJ-101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 bwMode="auto">
              <a:xfrm>
                <a:off x="3246995" y="51980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11-WJ-401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 bwMode="auto">
              <a:xfrm>
                <a:off x="3246995" y="5838886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11-WJ-301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>
                <a:off x="2600272" y="585021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12-WJ-401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703320" y="226314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AU.PRL.061-FR-001      632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13618" y="2353110"/>
            <a:ext cx="381287" cy="14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703320" y="243940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AU.PRL.061-FR-002	638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H="1">
            <a:off x="3168788" y="2536338"/>
            <a:ext cx="662697" cy="8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714555" y="26756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AU.PRL.061-FR-003	644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904713" y="2772558"/>
            <a:ext cx="938008" cy="146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497871" y="243025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AU.PRL.061-FR-004      650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2291719" y="2536338"/>
            <a:ext cx="391929" cy="365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383779" y="378654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AU.PRL.032-RJ-003   329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177627" y="3892627"/>
            <a:ext cx="347105" cy="554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790459" y="448068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AU.PRL.032-FL-003     319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1305353" y="4594456"/>
            <a:ext cx="524236" cy="7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90458" y="460991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AU.PRL.032-BT-302     321</a:t>
            </a:r>
          </a:p>
        </p:txBody>
      </p:sp>
      <p:cxnSp>
        <p:nvCxnSpPr>
          <p:cNvPr id="204" name="Straight Arrow Connector 203"/>
          <p:cNvCxnSpPr/>
          <p:nvPr/>
        </p:nvCxnSpPr>
        <p:spPr>
          <a:xfrm flipH="1">
            <a:off x="1572332" y="4693567"/>
            <a:ext cx="318725" cy="46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797474" y="471688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AU.PRL.032-BT-301    320</a:t>
            </a:r>
          </a:p>
        </p:txBody>
      </p:sp>
      <p:cxnSp>
        <p:nvCxnSpPr>
          <p:cNvPr id="206" name="Straight Arrow Connector 205"/>
          <p:cNvCxnSpPr>
            <a:stCxn id="205" idx="1"/>
            <a:endCxn id="125" idx="0"/>
          </p:cNvCxnSpPr>
          <p:nvPr/>
        </p:nvCxnSpPr>
        <p:spPr>
          <a:xfrm flipH="1">
            <a:off x="1514557" y="4816914"/>
            <a:ext cx="282917" cy="20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683648" y="45270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AU.PRL.032-PJ-003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1780316" y="4644919"/>
            <a:ext cx="1110851" cy="85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799877" y="46408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AU.PRL.031-MJ-002</a:t>
            </a:r>
            <a:endParaRPr lang="en-US" sz="7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3007397" y="4758688"/>
            <a:ext cx="26016" cy="74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873405" y="62944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AU.PRL.031-MJ-001</a:t>
            </a:r>
            <a:endParaRPr lang="en-US" sz="700" dirty="0"/>
          </a:p>
        </p:txBody>
      </p:sp>
      <p:cxnSp>
        <p:nvCxnSpPr>
          <p:cNvPr id="216" name="Straight Arrow Connector 215"/>
          <p:cNvCxnSpPr>
            <a:endCxn id="150" idx="2"/>
          </p:cNvCxnSpPr>
          <p:nvPr/>
        </p:nvCxnSpPr>
        <p:spPr>
          <a:xfrm flipV="1">
            <a:off x="3086556" y="5711059"/>
            <a:ext cx="6898" cy="63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935050" y="482408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AU.PRL.031-PJ-002     310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4384733" y="4973079"/>
            <a:ext cx="173337" cy="52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221128" y="6364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AU.PRL.031-PJ-001     297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 flipV="1">
            <a:off x="4558270" y="5721397"/>
            <a:ext cx="23067" cy="73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5530402" y="597069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AU.PRL.031-BT-101    295</a:t>
            </a:r>
          </a:p>
        </p:txBody>
      </p:sp>
      <p:cxnSp>
        <p:nvCxnSpPr>
          <p:cNvPr id="222" name="Straight Arrow Connector 221"/>
          <p:cNvCxnSpPr>
            <a:endCxn id="129" idx="3"/>
          </p:cNvCxnSpPr>
          <p:nvPr/>
        </p:nvCxnSpPr>
        <p:spPr>
          <a:xfrm flipH="1" flipV="1">
            <a:off x="5803472" y="5208612"/>
            <a:ext cx="149233" cy="816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635797" y="620130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AU.PRL.031-BT-102     296</a:t>
            </a:r>
          </a:p>
        </p:txBody>
      </p:sp>
      <p:cxnSp>
        <p:nvCxnSpPr>
          <p:cNvPr id="226" name="Straight Arrow Connector 225"/>
          <p:cNvCxnSpPr>
            <a:endCxn id="128" idx="2"/>
          </p:cNvCxnSpPr>
          <p:nvPr/>
        </p:nvCxnSpPr>
        <p:spPr>
          <a:xfrm flipH="1" flipV="1">
            <a:off x="5658083" y="4808856"/>
            <a:ext cx="72916" cy="139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4972806" y="338238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AU.PRL.031-BT-201     308</a:t>
            </a:r>
          </a:p>
        </p:txBody>
      </p:sp>
      <p:cxnSp>
        <p:nvCxnSpPr>
          <p:cNvPr id="234" name="Straight Arrow Connector 233"/>
          <p:cNvCxnSpPr>
            <a:endCxn id="127" idx="0"/>
          </p:cNvCxnSpPr>
          <p:nvPr/>
        </p:nvCxnSpPr>
        <p:spPr>
          <a:xfrm flipH="1">
            <a:off x="5119976" y="3465535"/>
            <a:ext cx="9001" cy="1556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078593" y="315383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AU.PRL.031-BT-202     309</a:t>
            </a:r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5225763" y="3236984"/>
            <a:ext cx="9001" cy="1556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0" y="43816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AU.PRL.032-BT-402</a:t>
            </a:r>
            <a:endParaRPr lang="en-US" sz="700" dirty="0"/>
          </a:p>
        </p:txBody>
      </p:sp>
      <p:cxnSp>
        <p:nvCxnSpPr>
          <p:cNvPr id="241" name="Straight Arrow Connector 240"/>
          <p:cNvCxnSpPr>
            <a:endCxn id="121" idx="1"/>
          </p:cNvCxnSpPr>
          <p:nvPr/>
        </p:nvCxnSpPr>
        <p:spPr>
          <a:xfrm>
            <a:off x="128349" y="4538149"/>
            <a:ext cx="695901" cy="199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-45750" y="486826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AU.PRL.032-BT-401</a:t>
            </a:r>
            <a:endParaRPr lang="en-US" sz="7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82599" y="5024807"/>
            <a:ext cx="863550" cy="143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-83570" y="587383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AU.PRL.032-PAP-004</a:t>
            </a:r>
            <a:endParaRPr lang="en-US" sz="700" dirty="0"/>
          </a:p>
        </p:txBody>
      </p:sp>
      <p:cxnSp>
        <p:nvCxnSpPr>
          <p:cNvPr id="251" name="Straight Arrow Connector 250"/>
          <p:cNvCxnSpPr>
            <a:endCxn id="8" idx="2"/>
          </p:cNvCxnSpPr>
          <p:nvPr/>
        </p:nvCxnSpPr>
        <p:spPr>
          <a:xfrm>
            <a:off x="44779" y="6030378"/>
            <a:ext cx="535476" cy="195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656703" y="645350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AU.PRL.031-PAP-001     298</a:t>
            </a:r>
          </a:p>
        </p:txBody>
      </p:sp>
      <p:cxnSp>
        <p:nvCxnSpPr>
          <p:cNvPr id="253" name="Straight Arrow Connector 252"/>
          <p:cNvCxnSpPr>
            <a:endCxn id="135" idx="5"/>
          </p:cNvCxnSpPr>
          <p:nvPr/>
        </p:nvCxnSpPr>
        <p:spPr>
          <a:xfrm flipH="1" flipV="1">
            <a:off x="5552973" y="6351693"/>
            <a:ext cx="232079" cy="25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410769" y="66119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AU.PRL.031-PAP-002     311</a:t>
            </a:r>
          </a:p>
        </p:txBody>
      </p:sp>
      <p:cxnSp>
        <p:nvCxnSpPr>
          <p:cNvPr id="255" name="Straight Arrow Connector 254"/>
          <p:cNvCxnSpPr>
            <a:endCxn id="133" idx="5"/>
          </p:cNvCxnSpPr>
          <p:nvPr/>
        </p:nvCxnSpPr>
        <p:spPr>
          <a:xfrm flipH="1" flipV="1">
            <a:off x="5011127" y="6351693"/>
            <a:ext cx="527992" cy="41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69613" y="64450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AU.PRL.032-PAP-003</a:t>
            </a:r>
            <a:endParaRPr lang="en-US" sz="700" dirty="0"/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942655" y="6252414"/>
            <a:ext cx="282852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935050" y="668086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AU.PRL.TWS.WH.E1     895</a:t>
            </a:r>
          </a:p>
        </p:txBody>
      </p:sp>
      <p:cxnSp>
        <p:nvCxnSpPr>
          <p:cNvPr id="260" name="Straight Arrow Connector 259"/>
          <p:cNvCxnSpPr>
            <a:endCxn id="175" idx="2"/>
          </p:cNvCxnSpPr>
          <p:nvPr/>
        </p:nvCxnSpPr>
        <p:spPr>
          <a:xfrm flipV="1">
            <a:off x="4062271" y="6281285"/>
            <a:ext cx="84395" cy="511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651736" y="458497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AU.PRL.TWS.WH.E4</a:t>
            </a:r>
          </a:p>
        </p:txBody>
      </p:sp>
      <p:cxnSp>
        <p:nvCxnSpPr>
          <p:cNvPr id="262" name="Straight Arrow Connector 261"/>
          <p:cNvCxnSpPr>
            <a:endCxn id="177" idx="3"/>
          </p:cNvCxnSpPr>
          <p:nvPr/>
        </p:nvCxnSpPr>
        <p:spPr>
          <a:xfrm flipH="1">
            <a:off x="3546603" y="4719208"/>
            <a:ext cx="225667" cy="336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799877" y="671018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AU.PRL.TWS.WH.E3     896</a:t>
            </a:r>
          </a:p>
        </p:txBody>
      </p:sp>
      <p:cxnSp>
        <p:nvCxnSpPr>
          <p:cNvPr id="264" name="Straight Arrow Connector 263"/>
          <p:cNvCxnSpPr>
            <a:endCxn id="179" idx="2"/>
          </p:cNvCxnSpPr>
          <p:nvPr/>
        </p:nvCxnSpPr>
        <p:spPr>
          <a:xfrm flipV="1">
            <a:off x="2904054" y="6285537"/>
            <a:ext cx="492792" cy="51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623636" y="33724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AU.PRL.TWS.WH.W3    900</a:t>
            </a:r>
            <a:endParaRPr lang="en-US" sz="700" dirty="0"/>
          </a:p>
        </p:txBody>
      </p:sp>
      <p:cxnSp>
        <p:nvCxnSpPr>
          <p:cNvPr id="268" name="Straight Arrow Connector 267"/>
          <p:cNvCxnSpPr>
            <a:endCxn id="167" idx="0"/>
          </p:cNvCxnSpPr>
          <p:nvPr/>
        </p:nvCxnSpPr>
        <p:spPr>
          <a:xfrm>
            <a:off x="2259978" y="3513549"/>
            <a:ext cx="501130" cy="1385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748289" y="325831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AU.PRL.TWS.WH.W1	899</a:t>
            </a: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1384631" y="3399365"/>
            <a:ext cx="618434" cy="1649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2160878" y="684592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AU.PRL.TWS.WH.W4</a:t>
            </a:r>
          </a:p>
        </p:txBody>
      </p:sp>
      <p:cxnSp>
        <p:nvCxnSpPr>
          <p:cNvPr id="272" name="Straight Arrow Connector 271"/>
          <p:cNvCxnSpPr>
            <a:endCxn id="170" idx="2"/>
          </p:cNvCxnSpPr>
          <p:nvPr/>
        </p:nvCxnSpPr>
        <p:spPr>
          <a:xfrm flipV="1">
            <a:off x="2265055" y="6288180"/>
            <a:ext cx="490031" cy="64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84523" y="676249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AU.PRL.TWS.WH.W6     902</a:t>
            </a: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1388700" y="6204753"/>
            <a:ext cx="490031" cy="64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646739" y="49840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AU.PRL.011-M-001     257</a:t>
            </a: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4031287" y="5149488"/>
            <a:ext cx="43261" cy="25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829589" y="62959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AU.PRL.012-M-001</a:t>
            </a:r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2280020" y="5758497"/>
            <a:ext cx="26026" cy="605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296948" y="687517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AU.PRL.032-PJ-004     333</a:t>
            </a:r>
          </a:p>
        </p:txBody>
      </p:sp>
      <p:cxnSp>
        <p:nvCxnSpPr>
          <p:cNvPr id="276" name="Straight Arrow Connector 275"/>
          <p:cNvCxnSpPr>
            <a:endCxn id="152" idx="2"/>
          </p:cNvCxnSpPr>
          <p:nvPr/>
        </p:nvCxnSpPr>
        <p:spPr>
          <a:xfrm flipV="1">
            <a:off x="1046788" y="5743006"/>
            <a:ext cx="732822" cy="1124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3720577" y="38403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4534082" y="3972110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180988" y="40301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3994493" y="4161912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156615" y="392415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AU.PRL.032-RJ-004   341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1950463" y="4030236"/>
            <a:ext cx="247311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6538972" y="57831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AU.PRL.031-FL-001     294</a:t>
            </a:r>
          </a:p>
        </p:txBody>
      </p:sp>
      <p:cxnSp>
        <p:nvCxnSpPr>
          <p:cNvPr id="287" name="Straight Arrow Connector 286"/>
          <p:cNvCxnSpPr/>
          <p:nvPr/>
        </p:nvCxnSpPr>
        <p:spPr>
          <a:xfrm flipH="1" flipV="1">
            <a:off x="5454872" y="5419776"/>
            <a:ext cx="1123230" cy="47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00722" y="59582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AU.PRL.031-FL-002    307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 flipH="1" flipV="1">
            <a:off x="4917421" y="5235303"/>
            <a:ext cx="1722431" cy="836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-198700" y="53259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AU.PRL.032-FL-003</a:t>
            </a:r>
            <a:endParaRPr lang="en-US" sz="700" dirty="0"/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328327" y="54939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3872977" y="39927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33388" y="41825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652444" y="334607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AU.PRL.051-ESFL-001    612</a:t>
            </a: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4465949" y="3477861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828846" y="446480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AU.PRL.051-UTA-002     620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6622500" y="4614909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821629" y="461685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AU.PRL.051-HDM-002    621</a:t>
            </a: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6615283" y="4766967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42915" y="50429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AU.PRL.051-UTA-003     630</a:t>
            </a:r>
          </a:p>
        </p:txBody>
      </p:sp>
      <p:cxnSp>
        <p:nvCxnSpPr>
          <p:cNvPr id="304" name="Straight Arrow Connector 303"/>
          <p:cNvCxnSpPr/>
          <p:nvPr/>
        </p:nvCxnSpPr>
        <p:spPr>
          <a:xfrm flipH="1" flipV="1">
            <a:off x="7318764" y="502328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897301" y="521863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AU.PRL.051-EDM-001     631</a:t>
            </a:r>
          </a:p>
        </p:txBody>
      </p:sp>
      <p:cxnSp>
        <p:nvCxnSpPr>
          <p:cNvPr id="306" name="Straight Arrow Connector 305"/>
          <p:cNvCxnSpPr/>
          <p:nvPr/>
        </p:nvCxnSpPr>
        <p:spPr>
          <a:xfrm flipH="1" flipV="1">
            <a:off x="7273150" y="519894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     609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060456" y="544801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AU.PRL.SDS.SDH.FO     849</a:t>
            </a:r>
          </a:p>
        </p:txBody>
      </p:sp>
      <p:cxnSp>
        <p:nvCxnSpPr>
          <p:cNvPr id="310" name="Straight Arrow Connector 309"/>
          <p:cNvCxnSpPr>
            <a:stCxn id="309" idx="1"/>
          </p:cNvCxnSpPr>
          <p:nvPr/>
        </p:nvCxnSpPr>
        <p:spPr>
          <a:xfrm flipH="1" flipV="1">
            <a:off x="7602771" y="5451287"/>
            <a:ext cx="457685" cy="9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3987260" y="1212203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AU.PRL.FLNG-UW-TU-VE-ASD      798</a:t>
            </a:r>
            <a:endParaRPr lang="en-US" sz="700" dirty="0"/>
          </a:p>
        </p:txBody>
      </p:sp>
      <p:cxnSp>
        <p:nvCxnSpPr>
          <p:cNvPr id="296" name="Straight Arrow Connector 295"/>
          <p:cNvCxnSpPr>
            <a:endCxn id="120" idx="2"/>
          </p:cNvCxnSpPr>
          <p:nvPr/>
        </p:nvCxnSpPr>
        <p:spPr>
          <a:xfrm flipH="1" flipV="1">
            <a:off x="3799343" y="1155437"/>
            <a:ext cx="216581" cy="13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1032857" y="1718699"/>
            <a:ext cx="1227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AU.PRL.FLNG-TU-VE      781</a:t>
            </a:r>
            <a:endParaRPr lang="en-US" sz="700" dirty="0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2060830" y="1855847"/>
            <a:ext cx="645923" cy="44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4404349" y="1860022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AU.PRL.B1111-U06100      255</a:t>
            </a:r>
            <a:endParaRPr lang="en-US" sz="700" dirty="0"/>
          </a:p>
        </p:txBody>
      </p:sp>
      <p:cxnSp>
        <p:nvCxnSpPr>
          <p:cNvPr id="314" name="Straight Arrow Connector 313"/>
          <p:cNvCxnSpPr>
            <a:endCxn id="291" idx="3"/>
          </p:cNvCxnSpPr>
          <p:nvPr/>
        </p:nvCxnSpPr>
        <p:spPr>
          <a:xfrm flipH="1" flipV="1">
            <a:off x="4266902" y="1935694"/>
            <a:ext cx="166112" cy="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888809" y="1115407"/>
            <a:ext cx="1227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AU.PRL.TWS      117</a:t>
            </a:r>
            <a:endParaRPr lang="en-US" sz="700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916782" y="1252555"/>
            <a:ext cx="645923" cy="44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208888" y="777966"/>
            <a:ext cx="13215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AU.PRL.B1111-U04000      253</a:t>
            </a:r>
            <a:endParaRPr lang="en-US" sz="700" dirty="0"/>
          </a:p>
        </p:txBody>
      </p:sp>
      <p:cxnSp>
        <p:nvCxnSpPr>
          <p:cNvPr id="318" name="Straight Arrow Connector 317"/>
          <p:cNvCxnSpPr/>
          <p:nvPr/>
        </p:nvCxnSpPr>
        <p:spPr>
          <a:xfrm>
            <a:off x="5303633" y="825560"/>
            <a:ext cx="398371" cy="33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7793106" y="1013225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AU.PRL.FLNG-TU-PI      780</a:t>
            </a:r>
            <a:endParaRPr lang="en-US" sz="700" dirty="0"/>
          </a:p>
        </p:txBody>
      </p:sp>
      <p:cxnSp>
        <p:nvCxnSpPr>
          <p:cNvPr id="320" name="Straight Arrow Connector 319"/>
          <p:cNvCxnSpPr/>
          <p:nvPr/>
        </p:nvCxnSpPr>
        <p:spPr>
          <a:xfrm flipH="1" flipV="1">
            <a:off x="7605189" y="956459"/>
            <a:ext cx="216581" cy="13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7328822" y="1603165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AU.PRL.A-04010      342</a:t>
            </a:r>
            <a:endParaRPr lang="en-US" sz="700" dirty="0"/>
          </a:p>
        </p:txBody>
      </p:sp>
      <p:cxnSp>
        <p:nvCxnSpPr>
          <p:cNvPr id="322" name="Straight Arrow Connector 321"/>
          <p:cNvCxnSpPr>
            <a:endCxn id="187" idx="3"/>
          </p:cNvCxnSpPr>
          <p:nvPr/>
        </p:nvCxnSpPr>
        <p:spPr>
          <a:xfrm flipH="1" flipV="1">
            <a:off x="6798541" y="1255253"/>
            <a:ext cx="558946" cy="424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3991522" y="1490893"/>
            <a:ext cx="1227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AU.PRL.CER-MCS-01A      598</a:t>
            </a:r>
            <a:endParaRPr lang="en-US" sz="700" dirty="0"/>
          </a:p>
        </p:txBody>
      </p:sp>
      <p:cxnSp>
        <p:nvCxnSpPr>
          <p:cNvPr id="324" name="Straight Arrow Connector 323"/>
          <p:cNvCxnSpPr>
            <a:endCxn id="190" idx="2"/>
          </p:cNvCxnSpPr>
          <p:nvPr/>
        </p:nvCxnSpPr>
        <p:spPr>
          <a:xfrm flipV="1">
            <a:off x="5019495" y="1480648"/>
            <a:ext cx="759756" cy="147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7442437" y="1799918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AU.PRL.FLNG-UW-TU-SS     790</a:t>
            </a:r>
            <a:endParaRPr lang="en-US" sz="700" dirty="0"/>
          </a:p>
        </p:txBody>
      </p:sp>
      <p:cxnSp>
        <p:nvCxnSpPr>
          <p:cNvPr id="326" name="Straight Arrow Connector 325"/>
          <p:cNvCxnSpPr/>
          <p:nvPr/>
        </p:nvCxnSpPr>
        <p:spPr>
          <a:xfrm flipH="1" flipV="1">
            <a:off x="7064931" y="1802419"/>
            <a:ext cx="4061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7440617" y="247881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AU.PRL.B1111-U05100     254</a:t>
            </a:r>
            <a:endParaRPr lang="en-US" sz="700" dirty="0"/>
          </a:p>
        </p:txBody>
      </p:sp>
      <p:cxnSp>
        <p:nvCxnSpPr>
          <p:cNvPr id="328" name="Straight Arrow Connector 327"/>
          <p:cNvCxnSpPr>
            <a:endCxn id="19" idx="2"/>
          </p:cNvCxnSpPr>
          <p:nvPr/>
        </p:nvCxnSpPr>
        <p:spPr>
          <a:xfrm flipH="1">
            <a:off x="7130865" y="2628921"/>
            <a:ext cx="446730" cy="139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7897301" y="385451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AU.PRL.TWS     842</a:t>
            </a:r>
            <a:endParaRPr lang="en-US" sz="700" dirty="0"/>
          </a:p>
        </p:txBody>
      </p:sp>
      <p:cxnSp>
        <p:nvCxnSpPr>
          <p:cNvPr id="330" name="Straight Arrow Connector 329"/>
          <p:cNvCxnSpPr/>
          <p:nvPr/>
        </p:nvCxnSpPr>
        <p:spPr>
          <a:xfrm flipH="1">
            <a:off x="7187723" y="400462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6086725" y="3921826"/>
            <a:ext cx="1884652" cy="158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8055887" y="58536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AU.PRL.SDS.SDH     848</a:t>
            </a:r>
            <a:endParaRPr lang="en-US" sz="700" dirty="0"/>
          </a:p>
        </p:txBody>
      </p:sp>
      <p:cxnSp>
        <p:nvCxnSpPr>
          <p:cNvPr id="333" name="Straight Arrow Connector 332"/>
          <p:cNvCxnSpPr>
            <a:stCxn id="332" idx="1"/>
          </p:cNvCxnSpPr>
          <p:nvPr/>
        </p:nvCxnSpPr>
        <p:spPr>
          <a:xfrm flipH="1" flipV="1">
            <a:off x="6062652" y="5467908"/>
            <a:ext cx="1993235" cy="485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H="1" flipV="1">
            <a:off x="6812817" y="5474695"/>
            <a:ext cx="1324949" cy="42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H="1">
            <a:off x="6499012" y="3966607"/>
            <a:ext cx="1458782" cy="31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268828" y="282417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AU.PRL.B1111-U02100      250</a:t>
            </a:r>
            <a:endParaRPr lang="en-US" sz="700" dirty="0"/>
          </a:p>
        </p:txBody>
      </p:sp>
      <p:cxnSp>
        <p:nvCxnSpPr>
          <p:cNvPr id="337" name="Straight Arrow Connector 336"/>
          <p:cNvCxnSpPr/>
          <p:nvPr/>
        </p:nvCxnSpPr>
        <p:spPr>
          <a:xfrm>
            <a:off x="2062676" y="2930256"/>
            <a:ext cx="647817" cy="817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1180" y="0"/>
            <a:ext cx="11710978" cy="6850897"/>
            <a:chOff x="191180" y="0"/>
            <a:chExt cx="11710978" cy="68508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B8BDB747-DB54-4603-9F15-4ACF08417009}"/>
                </a:ext>
              </a:extLst>
            </p:cNvPr>
            <p:cNvSpPr/>
            <p:nvPr/>
          </p:nvSpPr>
          <p:spPr>
            <a:xfrm>
              <a:off x="295074" y="6464683"/>
              <a:ext cx="11607084" cy="38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1180" y="0"/>
              <a:ext cx="7706950" cy="6790340"/>
              <a:chOff x="191180" y="0"/>
              <a:chExt cx="7706950" cy="679034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xmlns="" id="{65213324-AD47-4E21-A396-C767F748C6C9}"/>
                  </a:ext>
                </a:extLst>
              </p:cNvPr>
              <p:cNvSpPr/>
              <p:nvPr/>
            </p:nvSpPr>
            <p:spPr>
              <a:xfrm>
                <a:off x="361950" y="724311"/>
                <a:ext cx="7528559" cy="1222599"/>
              </a:xfrm>
              <a:prstGeom prst="rect">
                <a:avLst/>
              </a:prstGeom>
              <a:solidFill>
                <a:srgbClr val="99CEB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TOPSIDE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268CF0CF-8B9E-49C3-B441-CE5A5F4401CB}"/>
                  </a:ext>
                </a:extLst>
              </p:cNvPr>
              <p:cNvSpPr/>
              <p:nvPr/>
            </p:nvSpPr>
            <p:spPr>
              <a:xfrm>
                <a:off x="368773" y="3582294"/>
                <a:ext cx="7525547" cy="3208046"/>
              </a:xfrm>
              <a:prstGeom prst="rect">
                <a:avLst/>
              </a:prstGeom>
              <a:solidFill>
                <a:srgbClr val="66C5D2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SUBSEA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xmlns="" id="{A272D0FE-A97F-4CED-BD9D-A9F47E17C6F4}"/>
                  </a:ext>
                </a:extLst>
              </p:cNvPr>
              <p:cNvSpPr/>
              <p:nvPr/>
            </p:nvSpPr>
            <p:spPr>
              <a:xfrm>
                <a:off x="191180" y="0"/>
                <a:ext cx="7408457" cy="473727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tx1"/>
                    </a:solidFill>
                  </a:rPr>
                  <a:t>Prelude Subsea System Asset Integrity Status Dashboard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xmlns="" id="{268CF0CF-8B9E-49C3-B441-CE5A5F4401CB}"/>
                  </a:ext>
                </a:extLst>
              </p:cNvPr>
              <p:cNvSpPr/>
              <p:nvPr/>
            </p:nvSpPr>
            <p:spPr>
              <a:xfrm>
                <a:off x="361950" y="1945100"/>
                <a:ext cx="7529460" cy="1641063"/>
              </a:xfrm>
              <a:prstGeom prst="rect">
                <a:avLst/>
              </a:prstGeom>
              <a:solidFill>
                <a:srgbClr val="CCD8E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RISERs/UMBILICAL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xmlns="" id="{7117050F-A2EE-4B2C-BFD0-4A6598BFE9C9}"/>
                  </a:ext>
                </a:extLst>
              </p:cNvPr>
              <p:cNvSpPr/>
              <p:nvPr/>
            </p:nvSpPr>
            <p:spPr>
              <a:xfrm>
                <a:off x="6340846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POWER/COMMS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xmlns="" id="{AF15E516-51FC-45AD-B02C-995018977EAD}"/>
                  </a:ext>
                </a:extLst>
              </p:cNvPr>
              <p:cNvSpPr/>
              <p:nvPr/>
            </p:nvSpPr>
            <p:spPr>
              <a:xfrm>
                <a:off x="6558634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HYDRAULIC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xmlns="" id="{F1BA82AF-F97D-42B4-AA06-2AC9D008BB78}"/>
                  </a:ext>
                </a:extLst>
              </p:cNvPr>
              <p:cNvSpPr/>
              <p:nvPr/>
            </p:nvSpPr>
            <p:spPr>
              <a:xfrm>
                <a:off x="6763652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MEG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xmlns="" id="{6A2636E8-0A45-4F73-831B-C9C565A3C3AC}"/>
                  </a:ext>
                </a:extLst>
              </p:cNvPr>
              <p:cNvSpPr/>
              <p:nvPr/>
            </p:nvSpPr>
            <p:spPr>
              <a:xfrm>
                <a:off x="2561230" y="1702646"/>
                <a:ext cx="955671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ESDV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xmlns="" id="{7EF06410-4D22-4625-8D14-C0C56D86E832}"/>
                  </a:ext>
                </a:extLst>
              </p:cNvPr>
              <p:cNvSpPr/>
              <p:nvPr/>
            </p:nvSpPr>
            <p:spPr>
              <a:xfrm>
                <a:off x="3335638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5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xmlns="" id="{FF68E0FE-BA9B-4B69-A717-1006746AAF7F}"/>
                  </a:ext>
                </a:extLst>
              </p:cNvPr>
              <p:cNvSpPr/>
              <p:nvPr/>
            </p:nvSpPr>
            <p:spPr>
              <a:xfrm>
                <a:off x="3094543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6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xmlns="" id="{3A186F86-183B-44D9-994F-09DC9E1CB888}"/>
                  </a:ext>
                </a:extLst>
              </p:cNvPr>
              <p:cNvSpPr/>
              <p:nvPr/>
            </p:nvSpPr>
            <p:spPr>
              <a:xfrm>
                <a:off x="2849445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7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314B1CB2-9E77-4648-A554-EE2A883A4C3C}"/>
                  </a:ext>
                </a:extLst>
              </p:cNvPr>
              <p:cNvSpPr/>
              <p:nvPr/>
            </p:nvSpPr>
            <p:spPr>
              <a:xfrm>
                <a:off x="2603855" y="1958153"/>
                <a:ext cx="148491" cy="160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RISER 8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xmlns="" id="{62BDBCB1-3043-460A-8B13-2B0F557125F6}"/>
                  </a:ext>
                </a:extLst>
              </p:cNvPr>
              <p:cNvSpPr/>
              <p:nvPr/>
            </p:nvSpPr>
            <p:spPr>
              <a:xfrm>
                <a:off x="369570" y="459048"/>
                <a:ext cx="5170168" cy="27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             PRODUCTION SYSTEM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xmlns="" id="{322C7DF9-5653-41CD-89D5-50AE4BEE8A5E}"/>
                  </a:ext>
                </a:extLst>
              </p:cNvPr>
              <p:cNvSpPr/>
              <p:nvPr/>
            </p:nvSpPr>
            <p:spPr>
              <a:xfrm>
                <a:off x="5539740" y="459166"/>
                <a:ext cx="2358390" cy="284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DISTRIBUTION SYSTEM</a:t>
                </a:r>
              </a:p>
            </p:txBody>
          </p:sp>
          <p:cxnSp>
            <p:nvCxnSpPr>
              <p:cNvPr id="282" name="Connector: Elbow 281">
                <a:extLst>
                  <a:ext uri="{FF2B5EF4-FFF2-40B4-BE49-F238E27FC236}">
                    <a16:creationId xmlns:a16="http://schemas.microsoft.com/office/drawing/2014/main" xmlns="" id="{B6522D1A-2EEB-4DCB-9622-F584E4DB1EE9}"/>
                  </a:ext>
                </a:extLst>
              </p:cNvPr>
              <p:cNvCxnSpPr>
                <a:cxnSpLocks/>
                <a:endCxn id="280" idx="1"/>
              </p:cNvCxnSpPr>
              <p:nvPr/>
            </p:nvCxnSpPr>
            <p:spPr>
              <a:xfrm rot="5400000" flipH="1" flipV="1">
                <a:off x="6957405" y="1442201"/>
                <a:ext cx="382581" cy="219087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xmlns="" id="{6F75FE53-6A70-4F05-A4C2-349A82A49C78}"/>
                  </a:ext>
                </a:extLst>
              </p:cNvPr>
              <p:cNvSpPr/>
              <p:nvPr/>
            </p:nvSpPr>
            <p:spPr>
              <a:xfrm>
                <a:off x="6972592" y="1961402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CHEMICAL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xmlns="" id="{AC62CD37-69F6-4B18-B8E5-A42CDA4A2331}"/>
                  </a:ext>
                </a:extLst>
              </p:cNvPr>
              <p:cNvSpPr/>
              <p:nvPr/>
            </p:nvSpPr>
            <p:spPr>
              <a:xfrm>
                <a:off x="3576734" y="1829154"/>
                <a:ext cx="690168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VGMS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xmlns="" id="{61B0E387-B99B-477C-A708-6AC78B8EE1BE}"/>
                  </a:ext>
                </a:extLst>
              </p:cNvPr>
              <p:cNvSpPr/>
              <p:nvPr/>
            </p:nvSpPr>
            <p:spPr>
              <a:xfrm>
                <a:off x="5562528" y="818375"/>
                <a:ext cx="536088" cy="2403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SPCU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xmlns="" id="{8A235B86-3E51-415B-9AB6-DB739C11D906}"/>
                  </a:ext>
                </a:extLst>
              </p:cNvPr>
              <p:cNvSpPr/>
              <p:nvPr/>
            </p:nvSpPr>
            <p:spPr>
              <a:xfrm>
                <a:off x="6463253" y="1135058"/>
                <a:ext cx="335288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HPU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xmlns="" id="{E66C3D41-8283-452A-A537-6E9C275190CE}"/>
                  </a:ext>
                </a:extLst>
              </p:cNvPr>
              <p:cNvSpPr/>
              <p:nvPr/>
            </p:nvSpPr>
            <p:spPr>
              <a:xfrm>
                <a:off x="5563306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MCS</a:t>
                </a:r>
              </a:p>
            </p:txBody>
          </p: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xmlns="" id="{CDE61E10-C12B-4522-B678-783926EDDC54}"/>
                  </a:ext>
                </a:extLst>
              </p:cNvPr>
              <p:cNvCxnSpPr>
                <a:cxnSpLocks/>
                <a:endCxn id="186" idx="3"/>
              </p:cNvCxnSpPr>
              <p:nvPr/>
            </p:nvCxnSpPr>
            <p:spPr>
              <a:xfrm rot="16200000" flipV="1">
                <a:off x="5870623" y="1166563"/>
                <a:ext cx="769776" cy="313790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xmlns="" id="{3F8C8746-E275-430E-B078-BE38FECA7B5E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 rot="10800000">
                <a:off x="5995196" y="1360454"/>
                <a:ext cx="384490" cy="353601"/>
              </a:xfrm>
              <a:prstGeom prst="bentConnector3">
                <a:avLst>
                  <a:gd name="adj1" fmla="val 550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9B37C0F6-C9C0-4453-BFEA-BC0250512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1492" y="1375572"/>
                <a:ext cx="0" cy="2962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Elbow 200">
                <a:extLst>
                  <a:ext uri="{FF2B5EF4-FFF2-40B4-BE49-F238E27FC236}">
                    <a16:creationId xmlns:a16="http://schemas.microsoft.com/office/drawing/2014/main" xmlns="" id="{A68371D3-9FCD-4C2A-9457-6069CACC2C30}"/>
                  </a:ext>
                </a:extLst>
              </p:cNvPr>
              <p:cNvCxnSpPr>
                <a:cxnSpLocks/>
                <a:endCxn id="188" idx="1"/>
              </p:cNvCxnSpPr>
              <p:nvPr/>
            </p:nvCxnSpPr>
            <p:spPr>
              <a:xfrm rot="5400000" flipH="1" flipV="1">
                <a:off x="6690402" y="1127222"/>
                <a:ext cx="751827" cy="388422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xmlns="" id="{4BB99705-0FDA-4E9A-88D9-F375AF3C0AA9}"/>
                  </a:ext>
                </a:extLst>
              </p:cNvPr>
              <p:cNvSpPr/>
              <p:nvPr/>
            </p:nvSpPr>
            <p:spPr>
              <a:xfrm>
                <a:off x="7260526" y="825324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MEG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xmlns="" id="{138625F3-6989-4232-BADB-CE1AFD512F9A}"/>
                  </a:ext>
                </a:extLst>
              </p:cNvPr>
              <p:cNvSpPr/>
              <p:nvPr/>
            </p:nvSpPr>
            <p:spPr>
              <a:xfrm>
                <a:off x="7258239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CI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D5A848A-7DDF-4E98-9203-74E4A3CB11B0}"/>
                  </a:ext>
                </a:extLst>
              </p:cNvPr>
              <p:cNvSpPr/>
              <p:nvPr/>
            </p:nvSpPr>
            <p:spPr>
              <a:xfrm>
                <a:off x="2597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D948357E-8B89-455A-B45A-725687B417D6}"/>
                  </a:ext>
                </a:extLst>
              </p:cNvPr>
              <p:cNvSpPr/>
              <p:nvPr/>
            </p:nvSpPr>
            <p:spPr>
              <a:xfrm>
                <a:off x="28454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FFA351A-B3E8-46C1-BFA6-792058AFB5AB}"/>
                  </a:ext>
                </a:extLst>
              </p:cNvPr>
              <p:cNvSpPr/>
              <p:nvPr/>
            </p:nvSpPr>
            <p:spPr>
              <a:xfrm>
                <a:off x="30938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E5D438F9-8A31-41D7-ACF3-964D853B2582}"/>
                  </a:ext>
                </a:extLst>
              </p:cNvPr>
              <p:cNvSpPr/>
              <p:nvPr/>
            </p:nvSpPr>
            <p:spPr>
              <a:xfrm>
                <a:off x="3335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DF4EB9AD-8811-4CAA-B86C-FF0B4841A1BD}"/>
                  </a:ext>
                </a:extLst>
              </p:cNvPr>
              <p:cNvSpPr/>
              <p:nvPr/>
            </p:nvSpPr>
            <p:spPr>
              <a:xfrm>
                <a:off x="2564513" y="1206005"/>
                <a:ext cx="955671" cy="19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E287870C-0686-412B-B7B7-E3EE89EF5F47}"/>
                  </a:ext>
                </a:extLst>
              </p:cNvPr>
              <p:cNvSpPr/>
              <p:nvPr/>
            </p:nvSpPr>
            <p:spPr>
              <a:xfrm>
                <a:off x="2598376" y="934386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C577E244-F504-4E36-A4DE-0B1C1D9EE03C}"/>
                  </a:ext>
                </a:extLst>
              </p:cNvPr>
              <p:cNvSpPr/>
              <p:nvPr/>
            </p:nvSpPr>
            <p:spPr>
              <a:xfrm>
                <a:off x="2844893" y="933588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6052DDAA-AFD2-4AF6-85C2-676892C26C77}"/>
                  </a:ext>
                </a:extLst>
              </p:cNvPr>
              <p:cNvSpPr/>
              <p:nvPr/>
            </p:nvSpPr>
            <p:spPr>
              <a:xfrm>
                <a:off x="3092458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25CE3F0A-7FB4-4A9D-800A-186AF28921F2}"/>
                  </a:ext>
                </a:extLst>
              </p:cNvPr>
              <p:cNvSpPr/>
              <p:nvPr/>
            </p:nvSpPr>
            <p:spPr>
              <a:xfrm>
                <a:off x="3333069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9263DE6F-E2B3-40BC-8D30-EC1EE4C09E4F}"/>
                  </a:ext>
                </a:extLst>
              </p:cNvPr>
              <p:cNvSpPr/>
              <p:nvPr/>
            </p:nvSpPr>
            <p:spPr>
              <a:xfrm>
                <a:off x="3582762" y="942358"/>
                <a:ext cx="433162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ASD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7389C7FE-8BE8-4C4A-BB9C-B5142D7F3BD1}"/>
                  </a:ext>
                </a:extLst>
              </p:cNvPr>
              <p:cNvSpPr/>
              <p:nvPr/>
            </p:nvSpPr>
            <p:spPr>
              <a:xfrm>
                <a:off x="2416228" y="725491"/>
                <a:ext cx="1166534" cy="213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u="sng" dirty="0">
                    <a:solidFill>
                      <a:schemeClr val="tx1"/>
                    </a:solidFill>
                  </a:rPr>
                  <a:t>RCVs [not in scope]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83004" y="1934799"/>
                <a:ext cx="865691" cy="16671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600" dirty="0" err="1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 rot="5400000">
                <a:off x="6822914" y="2661061"/>
                <a:ext cx="8313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UMBILICAL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834042" y="5132524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824250" y="4665630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1370557" y="501876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BT3-1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xmlns="" id="{D2D4152D-E445-44F7-9FFA-F80180165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214" y="5151178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7D418F97-72C5-4E5C-9F3A-DAA96B969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4026" y="5470912"/>
                <a:ext cx="99828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668E4FBB-E5C7-4983-89D2-5C2DE622E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3941" y="5722946"/>
                <a:ext cx="99828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xmlns="" id="{7A7EBD10-FEA5-4F71-A6BB-253CBE1C2B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493" y="3996039"/>
                <a:ext cx="1895373" cy="240603"/>
              </a:xfrm>
              <a:prstGeom prst="bentConnector3">
                <a:avLst>
                  <a:gd name="adj1" fmla="val 1756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xmlns="" id="{3CB1AB71-E1BD-4F35-9BEF-ED11F9DBFB4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3413618" y="3961929"/>
                <a:ext cx="1644958" cy="278031"/>
              </a:xfrm>
              <a:prstGeom prst="bentConnector3">
                <a:avLst>
                  <a:gd name="adj1" fmla="val -589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xmlns="" id="{0DF047BA-FC58-46B2-A8F5-3E6873F05133}"/>
                  </a:ext>
                </a:extLst>
              </p:cNvPr>
              <p:cNvCxnSpPr>
                <a:cxnSpLocks/>
                <a:stCxn id="247" idx="3"/>
              </p:cNvCxnSpPr>
              <p:nvPr/>
            </p:nvCxnSpPr>
            <p:spPr>
              <a:xfrm flipV="1">
                <a:off x="1726582" y="3980802"/>
                <a:ext cx="1214738" cy="485054"/>
              </a:xfrm>
              <a:prstGeom prst="bentConnector3">
                <a:avLst>
                  <a:gd name="adj1" fmla="val 9830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xmlns="" id="{CBC03679-7CD0-4722-A894-AB4719E5EB7D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3145617" y="3966109"/>
                <a:ext cx="1371736" cy="496091"/>
              </a:xfrm>
              <a:prstGeom prst="bentConnector3">
                <a:avLst>
                  <a:gd name="adj1" fmla="val 139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xmlns="" id="{65F5347D-FE86-462C-831E-722C68DADE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66003" y="5476961"/>
                <a:ext cx="260605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xmlns="" id="{B515E8BC-EF7F-4D9F-AC8F-0A5D256A5A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218981" y="5737683"/>
                <a:ext cx="8702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xmlns="" id="{0391FBF3-53A7-473D-8C54-D11AED47B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2083" y="5479505"/>
                <a:ext cx="2463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xmlns="" id="{53B7D16A-0951-4B73-9A87-4476A5878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920" y="5746343"/>
                <a:ext cx="829286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xmlns="" id="{0A39FE7D-5E35-4CC8-929D-8426AC15A250}"/>
                  </a:ext>
                </a:extLst>
              </p:cNvPr>
              <p:cNvSpPr/>
              <p:nvPr/>
            </p:nvSpPr>
            <p:spPr>
              <a:xfrm>
                <a:off x="261108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P7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7DE850BD-3980-4137-B8F8-9CFB96C7B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136534"/>
                <a:ext cx="2448" cy="19609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0BE95A8A-9FD8-4C43-BE89-1E610B81B3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823386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312488A4-4BF7-49B6-8A79-7F8D19369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2818" y="5842175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xmlns="" id="{0C1C05D8-F57F-456E-8AAB-FB8D33CAF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55" y="5805192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xmlns="" id="{F2C03604-FDD1-405E-AC66-1998640B1176}"/>
                  </a:ext>
                </a:extLst>
              </p:cNvPr>
              <p:cNvSpPr/>
              <p:nvPr/>
            </p:nvSpPr>
            <p:spPr>
              <a:xfrm>
                <a:off x="5364280" y="4331632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xmlns="" id="{A9222955-4E35-4DF4-BDD0-30AB7970E2AF}"/>
                  </a:ext>
                </a:extLst>
              </p:cNvPr>
              <p:cNvSpPr/>
              <p:nvPr/>
            </p:nvSpPr>
            <p:spPr>
              <a:xfrm>
                <a:off x="4820532" y="4507658"/>
                <a:ext cx="144000" cy="8779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FL2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xmlns="" id="{05B33235-0756-4563-9CE7-E600D9743873}"/>
                  </a:ext>
                </a:extLst>
              </p:cNvPr>
              <p:cNvSpPr/>
              <p:nvPr/>
            </p:nvSpPr>
            <p:spPr>
              <a:xfrm>
                <a:off x="689227" y="4317397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FL4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5C24CC4D-6A79-48B3-92A0-DD39A40C359D}"/>
                  </a:ext>
                </a:extLst>
              </p:cNvPr>
              <p:cNvSpPr/>
              <p:nvPr/>
            </p:nvSpPr>
            <p:spPr>
              <a:xfrm>
                <a:off x="1225507" y="4507658"/>
                <a:ext cx="144000" cy="8842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08A137F5-FA4C-4F3B-B37B-4E10ACFF5472}"/>
                  </a:ext>
                </a:extLst>
              </p:cNvPr>
              <p:cNvSpPr/>
              <p:nvPr/>
            </p:nvSpPr>
            <p:spPr>
              <a:xfrm>
                <a:off x="1901405" y="5329338"/>
                <a:ext cx="972000" cy="52200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PM-W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4FAECFAD-E86D-4DE0-83E0-0AA956391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67" y="5172313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37A049CD-523F-4E0E-BDCB-0D8F4060D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7245" y="5829349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F4301EF9-A463-483B-8038-91C7DAD42396}"/>
                  </a:ext>
                </a:extLst>
              </p:cNvPr>
              <p:cNvSpPr/>
              <p:nvPr/>
            </p:nvSpPr>
            <p:spPr>
              <a:xfrm>
                <a:off x="1853438" y="4903223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8603" y="491164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xmlns="" id="{9252164B-3074-435F-B8FF-79820E24846F}"/>
                  </a:ext>
                </a:extLst>
              </p:cNvPr>
              <p:cNvSpPr/>
              <p:nvPr/>
            </p:nvSpPr>
            <p:spPr>
              <a:xfrm>
                <a:off x="3252846" y="5997537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P8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4002666" y="599328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P1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030A7595-D640-4E59-B463-AC847EA76C1A}"/>
                  </a:ext>
                </a:extLst>
              </p:cNvPr>
              <p:cNvSpPr/>
              <p:nvPr/>
            </p:nvSpPr>
            <p:spPr>
              <a:xfrm>
                <a:off x="7517817" y="4024379"/>
                <a:ext cx="207582" cy="182696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FIBRE OPTIC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xmlns="" id="{58EF8757-308F-409C-86DB-5B7696700D53}"/>
                  </a:ext>
                </a:extLst>
              </p:cNvPr>
              <p:cNvSpPr/>
              <p:nvPr/>
            </p:nvSpPr>
            <p:spPr>
              <a:xfrm>
                <a:off x="186126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P6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1367441" y="4713449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471690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BT2-2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5021561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5514083" y="4664856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5515472" y="5136612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BT1-1</a:t>
                </a:r>
              </a:p>
            </p:txBody>
          </p:sp>
          <p:cxnSp>
            <p:nvCxnSpPr>
              <p:cNvPr id="6" name="Straight Connector 5"/>
              <p:cNvCxnSpPr>
                <a:endCxn id="8" idx="0"/>
              </p:cNvCxnSpPr>
              <p:nvPr/>
            </p:nvCxnSpPr>
            <p:spPr>
              <a:xfrm>
                <a:off x="742255" y="5864399"/>
                <a:ext cx="0" cy="1816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80255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AP4</a:t>
                </a:r>
              </a:p>
            </p:txBody>
          </p:sp>
          <p:cxnSp>
            <p:nvCxnSpPr>
              <p:cNvPr id="130" name="Straight Connector 129"/>
              <p:cNvCxnSpPr>
                <a:endCxn id="131" idx="0"/>
              </p:cNvCxnSpPr>
              <p:nvPr/>
            </p:nvCxnSpPr>
            <p:spPr>
              <a:xfrm>
                <a:off x="1278386" y="5553490"/>
                <a:ext cx="0" cy="49255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1116386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AP3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H="1">
                <a:off x="4904197" y="5603708"/>
                <a:ext cx="0" cy="43861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4734576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AP2</a:t>
                </a: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5439753" y="5845683"/>
                <a:ext cx="0" cy="19663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5276422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2617108" y="4899224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3558240" y="3704578"/>
                <a:ext cx="2602800" cy="1689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</a:rPr>
                  <a:t>ESFL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>
                <a:off x="7088666" y="4021605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xmlns="" id="{B00EF988-81A5-4CD8-B70A-E26E876AAD0D}"/>
                  </a:ext>
                </a:extLst>
              </p:cNvPr>
              <p:cNvSpPr/>
              <p:nvPr/>
            </p:nvSpPr>
            <p:spPr>
              <a:xfrm>
                <a:off x="6362961" y="4018588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7383179" y="5864399"/>
                <a:ext cx="438450" cy="3939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700" b="1" dirty="0"/>
                  <a:t>TERM</a:t>
                </a:r>
              </a:p>
              <a:p>
                <a:pPr algn="ctr"/>
                <a:r>
                  <a:rPr lang="en-GB" sz="700" b="1" dirty="0"/>
                  <a:t>ASBLY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xmlns="" id="{56D2F77C-C552-46B2-A723-F8D67927A308}"/>
                  </a:ext>
                </a:extLst>
              </p:cNvPr>
              <p:cNvSpPr/>
              <p:nvPr/>
            </p:nvSpPr>
            <p:spPr>
              <a:xfrm>
                <a:off x="3298493" y="5320167"/>
                <a:ext cx="972000" cy="52200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PM-E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A4A583A6-7AF1-4AAA-B02D-8F198CA01423}"/>
                  </a:ext>
                </a:extLst>
              </p:cNvPr>
              <p:cNvSpPr/>
              <p:nvPr/>
            </p:nvSpPr>
            <p:spPr>
              <a:xfrm>
                <a:off x="2558788" y="3609527"/>
                <a:ext cx="958113" cy="3928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b="1" dirty="0">
                    <a:solidFill>
                      <a:srgbClr val="000000"/>
                    </a:solidFill>
                  </a:rPr>
                  <a:t>RBM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262394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E4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593916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E3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999783" y="5600099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2621669" y="5611128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W4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2616713" y="529034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293171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616043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W6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61A63E8-7F28-4871-B0A9-247484364F74}"/>
                  </a:ext>
                </a:extLst>
              </p:cNvPr>
              <p:cNvSpPr/>
              <p:nvPr/>
            </p:nvSpPr>
            <p:spPr>
              <a:xfrm>
                <a:off x="5058575" y="5629683"/>
                <a:ext cx="514909" cy="2124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PLET11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6146A208-4E3C-49DF-9229-F82357E8ED5E}"/>
                  </a:ext>
                </a:extLst>
              </p:cNvPr>
              <p:cNvSpPr/>
              <p:nvPr/>
            </p:nvSpPr>
            <p:spPr>
              <a:xfrm>
                <a:off x="4517353" y="4350543"/>
                <a:ext cx="541223" cy="2233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82B7C559-B9D7-4F73-B498-984901FFBAF6}"/>
                  </a:ext>
                </a:extLst>
              </p:cNvPr>
              <p:cNvSpPr/>
              <p:nvPr/>
            </p:nvSpPr>
            <p:spPr>
              <a:xfrm>
                <a:off x="5058576" y="4122063"/>
                <a:ext cx="534502" cy="2357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0824B7BE-E129-4743-8A46-4EDC97B06DB8}"/>
                  </a:ext>
                </a:extLst>
              </p:cNvPr>
              <p:cNvSpPr/>
              <p:nvPr/>
            </p:nvSpPr>
            <p:spPr>
              <a:xfrm>
                <a:off x="1150582" y="5382372"/>
                <a:ext cx="507975" cy="20202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PLET31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D8676363-EE86-4893-A51D-E88C4B4BDD32}"/>
                  </a:ext>
                </a:extLst>
              </p:cNvPr>
              <p:cNvSpPr/>
              <p:nvPr/>
            </p:nvSpPr>
            <p:spPr>
              <a:xfrm>
                <a:off x="602814" y="5641152"/>
                <a:ext cx="509436" cy="2169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PLET41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xmlns="" id="{F1749F8C-021A-4EF6-8109-4E80598C2D76}"/>
                  </a:ext>
                </a:extLst>
              </p:cNvPr>
              <p:cNvSpPr/>
              <p:nvPr/>
            </p:nvSpPr>
            <p:spPr>
              <a:xfrm>
                <a:off x="1150582" y="4357856"/>
                <a:ext cx="576000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PLET32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xmlns="" id="{D9CC6CEB-51C5-4B9D-AA0A-6B8606E73D77}"/>
                  </a:ext>
                </a:extLst>
              </p:cNvPr>
              <p:cNvSpPr/>
              <p:nvPr/>
            </p:nvSpPr>
            <p:spPr>
              <a:xfrm>
                <a:off x="610436" y="4116454"/>
                <a:ext cx="540146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B929B1AE-1980-43CE-9118-1CF4ADE54EFD}"/>
                  </a:ext>
                </a:extLst>
              </p:cNvPr>
              <p:cNvSpPr/>
              <p:nvPr/>
            </p:nvSpPr>
            <p:spPr>
              <a:xfrm>
                <a:off x="4517353" y="5380325"/>
                <a:ext cx="508634" cy="19327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PLET21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xmlns="" id="{DCED1CFE-AA27-4B7A-B82E-C5D00B631BEB}"/>
                  </a:ext>
                </a:extLst>
              </p:cNvPr>
              <p:cNvSpPr/>
              <p:nvPr/>
            </p:nvSpPr>
            <p:spPr>
              <a:xfrm>
                <a:off x="6278083" y="1672212"/>
                <a:ext cx="90000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1000" b="1" dirty="0"/>
                  <a:t>SWIVEL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834042" y="6501661"/>
                <a:ext cx="54694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Legend for Xmas Trees:           </a:t>
                </a:r>
                <a:r>
                  <a:rPr lang="en-PH" sz="800" dirty="0"/>
                  <a:t>Yellow border, choke issues               Yellow fill for external Xmas Tree issues    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2133599" y="6501661"/>
                <a:ext cx="193353" cy="20528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3603504" y="6501661"/>
                <a:ext cx="193353" cy="20528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5911650" y="3802850"/>
                <a:ext cx="179806" cy="8235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6608025" y="5126622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B00EF988-81A5-4CD8-B70A-E26E876AAD0D}"/>
                  </a:ext>
                </a:extLst>
              </p:cNvPr>
              <p:cNvSpPr/>
              <p:nvPr/>
            </p:nvSpPr>
            <p:spPr>
              <a:xfrm rot="2700000">
                <a:off x="5889129" y="5121069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192512" y="3612285"/>
                <a:ext cx="1547482" cy="39005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/>
                  <a:t>UTA-1/UTAJ-1&amp;2 / HDM-1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190947" y="4829238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UTA-2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HDM-2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911695" y="4832421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UTA-3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EDM-1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2958802" y="5301578"/>
                <a:ext cx="288541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2958802" y="5557619"/>
                <a:ext cx="269304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4289563" y="5580979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PJ-01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 bwMode="auto">
              <a:xfrm>
                <a:off x="1669804" y="5586617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PJ-04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 bwMode="auto">
              <a:xfrm>
                <a:off x="4224741" y="4078123"/>
                <a:ext cx="23564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RJ-01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 bwMode="auto">
              <a:xfrm>
                <a:off x="2216854" y="4299811"/>
                <a:ext cx="25167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RJ-03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 bwMode="auto">
              <a:xfrm>
                <a:off x="1833938" y="4052023"/>
                <a:ext cx="256480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RJ-04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 bwMode="auto">
              <a:xfrm>
                <a:off x="1671740" y="5323304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PJ-03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880610" y="5694045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1253490" y="5699760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TextBox 142"/>
              <p:cNvSpPr txBox="1"/>
              <p:nvPr/>
            </p:nvSpPr>
            <p:spPr bwMode="auto">
              <a:xfrm>
                <a:off x="4281277" y="5319601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PJ-02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 bwMode="auto">
              <a:xfrm>
                <a:off x="2594411" y="5187865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12-WJ-301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 bwMode="auto">
              <a:xfrm>
                <a:off x="1845307" y="5196071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12-WJ-101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 bwMode="auto">
              <a:xfrm>
                <a:off x="1849214" y="58584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12-WJ-601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>
                <a:off x="3988285" y="583966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11-WJ-101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 bwMode="auto">
              <a:xfrm>
                <a:off x="3246995" y="51980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11-WJ-401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 bwMode="auto">
              <a:xfrm>
                <a:off x="3246995" y="5838886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11-WJ-301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>
                <a:off x="2600272" y="585021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12-WJ-401</a:t>
                </a:r>
              </a:p>
            </p:txBody>
          </p:sp>
        </p:grpSp>
      </p:grpSp>
      <p:sp>
        <p:nvSpPr>
          <p:cNvPr id="182" name="TextBox 181"/>
          <p:cNvSpPr txBox="1"/>
          <p:nvPr/>
        </p:nvSpPr>
        <p:spPr>
          <a:xfrm>
            <a:off x="1383779" y="378654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AU.PRL.032-RJ-003</a:t>
            </a:r>
            <a:endParaRPr lang="en-US" sz="7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177627" y="3892627"/>
            <a:ext cx="347105" cy="554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790459" y="448068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AU.PRL.032-FL-003</a:t>
            </a:r>
            <a:endParaRPr lang="en-US" sz="7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1305353" y="4594456"/>
            <a:ext cx="524236" cy="7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683648" y="45270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AU.PRL.032-PJ-003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1780316" y="4644919"/>
            <a:ext cx="1110851" cy="85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799877" y="46408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AU.PRL.031-MJ-002</a:t>
            </a:r>
            <a:endParaRPr lang="en-US" sz="7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3007397" y="4758688"/>
            <a:ext cx="26016" cy="74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873405" y="62944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AU.PRL.031-MJ-001     306</a:t>
            </a:r>
          </a:p>
        </p:txBody>
      </p:sp>
      <p:cxnSp>
        <p:nvCxnSpPr>
          <p:cNvPr id="216" name="Straight Arrow Connector 215"/>
          <p:cNvCxnSpPr>
            <a:endCxn id="150" idx="2"/>
          </p:cNvCxnSpPr>
          <p:nvPr/>
        </p:nvCxnSpPr>
        <p:spPr>
          <a:xfrm flipV="1">
            <a:off x="3086556" y="5711059"/>
            <a:ext cx="6898" cy="63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935050" y="482408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AU.PRL.031-PJ-002</a:t>
            </a:r>
            <a:endParaRPr lang="en-US" sz="700" dirty="0"/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4384733" y="4973079"/>
            <a:ext cx="173337" cy="52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221128" y="6364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AU.PRL.031-PJ-001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 flipV="1">
            <a:off x="4558270" y="5721397"/>
            <a:ext cx="23067" cy="73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-83570" y="587383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AU.PRL.032-PAP-004     334</a:t>
            </a:r>
          </a:p>
        </p:txBody>
      </p:sp>
      <p:cxnSp>
        <p:nvCxnSpPr>
          <p:cNvPr id="251" name="Straight Arrow Connector 250"/>
          <p:cNvCxnSpPr>
            <a:endCxn id="8" idx="2"/>
          </p:cNvCxnSpPr>
          <p:nvPr/>
        </p:nvCxnSpPr>
        <p:spPr>
          <a:xfrm>
            <a:off x="44779" y="6030378"/>
            <a:ext cx="535476" cy="195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656703" y="645350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AU.PRL.031-PAP-001</a:t>
            </a:r>
            <a:endParaRPr lang="en-US" sz="700" dirty="0"/>
          </a:p>
        </p:txBody>
      </p:sp>
      <p:cxnSp>
        <p:nvCxnSpPr>
          <p:cNvPr id="253" name="Straight Arrow Connector 252"/>
          <p:cNvCxnSpPr>
            <a:endCxn id="135" idx="5"/>
          </p:cNvCxnSpPr>
          <p:nvPr/>
        </p:nvCxnSpPr>
        <p:spPr>
          <a:xfrm flipH="1" flipV="1">
            <a:off x="5552973" y="6351693"/>
            <a:ext cx="232079" cy="25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410769" y="66119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AU.PRL.031-PAP-002</a:t>
            </a:r>
            <a:endParaRPr lang="en-US" sz="700" dirty="0"/>
          </a:p>
        </p:txBody>
      </p:sp>
      <p:cxnSp>
        <p:nvCxnSpPr>
          <p:cNvPr id="255" name="Straight Arrow Connector 254"/>
          <p:cNvCxnSpPr>
            <a:endCxn id="133" idx="5"/>
          </p:cNvCxnSpPr>
          <p:nvPr/>
        </p:nvCxnSpPr>
        <p:spPr>
          <a:xfrm flipH="1" flipV="1">
            <a:off x="5011127" y="6351693"/>
            <a:ext cx="527992" cy="41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69613" y="64450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AU.PRL.032-PAP-003      323</a:t>
            </a:r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942655" y="6252414"/>
            <a:ext cx="282852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646739" y="49840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AU.PRL.011-M-001</a:t>
            </a: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4031287" y="5149488"/>
            <a:ext cx="43261" cy="25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829589" y="62959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AU.PRL.012-M-001     268</a:t>
            </a:r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2280020" y="5758497"/>
            <a:ext cx="26026" cy="605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392198" y="680849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AU.PRL.032-PJ-004</a:t>
            </a:r>
          </a:p>
        </p:txBody>
      </p:sp>
      <p:cxnSp>
        <p:nvCxnSpPr>
          <p:cNvPr id="276" name="Straight Arrow Connector 275"/>
          <p:cNvCxnSpPr>
            <a:endCxn id="152" idx="2"/>
          </p:cNvCxnSpPr>
          <p:nvPr/>
        </p:nvCxnSpPr>
        <p:spPr>
          <a:xfrm flipV="1">
            <a:off x="1046788" y="5743006"/>
            <a:ext cx="732822" cy="1124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3720577" y="38403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4534082" y="3972110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180988" y="40301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3994493" y="4161912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156615" y="392415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AU.PRL.032-RJ-004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1950463" y="4030236"/>
            <a:ext cx="247311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6538972" y="57831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AU.PRL.031-FL-001</a:t>
            </a:r>
          </a:p>
        </p:txBody>
      </p:sp>
      <p:cxnSp>
        <p:nvCxnSpPr>
          <p:cNvPr id="287" name="Straight Arrow Connector 286"/>
          <p:cNvCxnSpPr/>
          <p:nvPr/>
        </p:nvCxnSpPr>
        <p:spPr>
          <a:xfrm flipH="1" flipV="1">
            <a:off x="5454872" y="5419776"/>
            <a:ext cx="1123230" cy="47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00722" y="59582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AU.PRL.031-FL-002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 flipH="1" flipV="1">
            <a:off x="4917421" y="5235303"/>
            <a:ext cx="1722431" cy="836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-198700" y="53259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AU.PRL.032-FL-003     319</a:t>
            </a: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328327" y="54939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3872977" y="39927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33388" y="41825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652444" y="334607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AU.PRL.051-ESFL-001</a:t>
            </a: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4465949" y="3477861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828846" y="446480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AU.PRL.051-UTA-002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6622500" y="4614909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821629" y="461685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AU.PRL.051-HDM-002</a:t>
            </a: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6615283" y="4766967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42915" y="50429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AU.PRL.051-UTA-003</a:t>
            </a:r>
          </a:p>
        </p:txBody>
      </p:sp>
      <p:cxnSp>
        <p:nvCxnSpPr>
          <p:cNvPr id="304" name="Straight Arrow Connector 303"/>
          <p:cNvCxnSpPr/>
          <p:nvPr/>
        </p:nvCxnSpPr>
        <p:spPr>
          <a:xfrm flipH="1" flipV="1">
            <a:off x="7318764" y="502328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897301" y="521863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AU.PRL.051-EDM-001</a:t>
            </a:r>
          </a:p>
        </p:txBody>
      </p:sp>
      <p:cxnSp>
        <p:nvCxnSpPr>
          <p:cNvPr id="306" name="Straight Arrow Connector 305"/>
          <p:cNvCxnSpPr/>
          <p:nvPr/>
        </p:nvCxnSpPr>
        <p:spPr>
          <a:xfrm flipH="1" flipV="1">
            <a:off x="7273150" y="519894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021002" y="55924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AU.PRL.SDS.SDH.FO</a:t>
            </a:r>
          </a:p>
        </p:txBody>
      </p:sp>
      <p:cxnSp>
        <p:nvCxnSpPr>
          <p:cNvPr id="310" name="Straight Arrow Connector 309"/>
          <p:cNvCxnSpPr/>
          <p:nvPr/>
        </p:nvCxnSpPr>
        <p:spPr>
          <a:xfrm flipH="1" flipV="1">
            <a:off x="7563316" y="5595706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-77039" y="3828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AU.PRL.032-PL-042      339</a:t>
            </a:r>
            <a:endParaRPr lang="en-US" sz="700" dirty="0"/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51310" y="3985289"/>
            <a:ext cx="695901" cy="199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-83936" y="4133842"/>
            <a:ext cx="1967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AU.PRL.032-PL-032     	             327</a:t>
            </a:r>
            <a:endParaRPr lang="en-US" sz="7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61389" y="4264889"/>
            <a:ext cx="989962" cy="244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-192350" y="55418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AU.PRL.032-PL-041	337</a:t>
            </a:r>
            <a:endParaRPr lang="en-US" sz="7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334677" y="57098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-33232" y="514093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AU.PRL.032-BT-031	        325</a:t>
            </a:r>
            <a:endParaRPr lang="en-US" sz="700" dirty="0"/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531818" y="5301019"/>
            <a:ext cx="722190" cy="232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457300" y="324604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AU.PRL.031-PL-021	313</a:t>
            </a:r>
            <a:endParaRPr lang="en-US" sz="700" dirty="0"/>
          </a:p>
        </p:txBody>
      </p:sp>
      <p:cxnSp>
        <p:nvCxnSpPr>
          <p:cNvPr id="234" name="Straight Arrow Connector 233"/>
          <p:cNvCxnSpPr/>
          <p:nvPr/>
        </p:nvCxnSpPr>
        <p:spPr>
          <a:xfrm flipH="1">
            <a:off x="5230504" y="3396154"/>
            <a:ext cx="363774" cy="81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848942" y="29932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AU.PRL.031-PIP-022	709</a:t>
            </a:r>
            <a:endParaRPr lang="en-US" sz="700" dirty="0"/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4927161" y="3143330"/>
            <a:ext cx="58759" cy="1328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6575499" y="62111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AU.PRL.031-PL-011	301</a:t>
            </a:r>
            <a:endParaRPr lang="en-US" sz="700" dirty="0"/>
          </a:p>
        </p:txBody>
      </p:sp>
      <p:cxnSp>
        <p:nvCxnSpPr>
          <p:cNvPr id="241" name="Straight Arrow Connector 240"/>
          <p:cNvCxnSpPr/>
          <p:nvPr/>
        </p:nvCxnSpPr>
        <p:spPr>
          <a:xfrm flipH="1" flipV="1">
            <a:off x="5397422" y="5768340"/>
            <a:ext cx="1217208" cy="556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3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C36CE053D09459E0FCE29080582CC" ma:contentTypeVersion="12" ma:contentTypeDescription="Create a new document." ma:contentTypeScope="" ma:versionID="437e4ffbe82928c8266c4e10193b2e24">
  <xsd:schema xmlns:xsd="http://www.w3.org/2001/XMLSchema" xmlns:xs="http://www.w3.org/2001/XMLSchema" xmlns:p="http://schemas.microsoft.com/office/2006/metadata/properties" xmlns:ns3="9921668f-0b8d-4fb6-84a9-1fcd7ff4e3fc" xmlns:ns4="da635dff-9ad4-4ded-8eac-2720661aa429" targetNamespace="http://schemas.microsoft.com/office/2006/metadata/properties" ma:root="true" ma:fieldsID="62f858afbdc30ce0d641e68072e7b375" ns3:_="" ns4:_="">
    <xsd:import namespace="9921668f-0b8d-4fb6-84a9-1fcd7ff4e3fc"/>
    <xsd:import namespace="da635dff-9ad4-4ded-8eac-2720661aa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1668f-0b8d-4fb6-84a9-1fcd7ff4e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35dff-9ad4-4ded-8eac-2720661a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6EC63C-0767-4A0A-89A8-41CB908343C3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a635dff-9ad4-4ded-8eac-2720661aa429"/>
    <ds:schemaRef ds:uri="9921668f-0b8d-4fb6-84a9-1fcd7ff4e3f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EA5263-A4CD-472A-AABC-1DF8E2689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1668f-0b8d-4fb6-84a9-1fcd7ff4e3fc"/>
    <ds:schemaRef ds:uri="da635dff-9ad4-4ded-8eac-2720661aa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4D772-9C1B-454C-BE7C-E9E4B9F813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419</Words>
  <Application>Microsoft Office PowerPoint</Application>
  <PresentationFormat>Widescreen</PresentationFormat>
  <Paragraphs>296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ShellMedium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Ryon, Alan SPEX-UPC/L/P</dc:creator>
  <cp:lastModifiedBy>Windows User</cp:lastModifiedBy>
  <cp:revision>106</cp:revision>
  <dcterms:created xsi:type="dcterms:W3CDTF">2020-07-06T10:16:02Z</dcterms:created>
  <dcterms:modified xsi:type="dcterms:W3CDTF">2021-04-22T07:33:36Z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0x010100C6AC36CE053D09459E0FCE29080582CC</vt:lpwstr>
  </property>
</Properties>
</file>