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73" r:id="rId5"/>
    <p:sldId id="27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7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on, Alan SPEX-UPC/L/P" userId="78789dd0-97a1-494f-9253-b2c076672cc9" providerId="ADAL" clId="{1C670029-40A4-4983-9833-58EB5FBC2FB7}"/>
    <pc:docChg chg="undo custSel addSld modSld">
      <pc:chgData name="Ryon, Alan SPEX-UPC/L/P" userId="78789dd0-97a1-494f-9253-b2c076672cc9" providerId="ADAL" clId="{1C670029-40A4-4983-9833-58EB5FBC2FB7}" dt="2020-07-07T06:05:15.901" v="354" actId="478"/>
      <pc:docMkLst>
        <pc:docMk/>
      </pc:docMkLst>
      <pc:sldChg chg="addSp modSp">
        <pc:chgData name="Ryon, Alan SPEX-UPC/L/P" userId="78789dd0-97a1-494f-9253-b2c076672cc9" providerId="ADAL" clId="{1C670029-40A4-4983-9833-58EB5FBC2FB7}" dt="2020-07-07T05:13:48.634" v="57" actId="688"/>
        <pc:sldMkLst>
          <pc:docMk/>
          <pc:sldMk cId="227674460" sldId="265"/>
        </pc:sldMkLst>
        <pc:picChg chg="mod">
          <ac:chgData name="Ryon, Alan SPEX-UPC/L/P" userId="78789dd0-97a1-494f-9253-b2c076672cc9" providerId="ADAL" clId="{1C670029-40A4-4983-9833-58EB5FBC2FB7}" dt="2020-07-07T05:13:48.634" v="57" actId="688"/>
          <ac:picMkLst>
            <pc:docMk/>
            <pc:sldMk cId="227674460" sldId="265"/>
            <ac:picMk id="5" creationId="{08FC0702-9311-4C7A-B747-5849C2B7EBC4}"/>
          </ac:picMkLst>
        </pc:picChg>
        <pc:cxnChg chg="add mod">
          <ac:chgData name="Ryon, Alan SPEX-UPC/L/P" userId="78789dd0-97a1-494f-9253-b2c076672cc9" providerId="ADAL" clId="{1C670029-40A4-4983-9833-58EB5FBC2FB7}" dt="2020-07-07T05:13:35.161" v="56" actId="1076"/>
          <ac:cxnSpMkLst>
            <pc:docMk/>
            <pc:sldMk cId="227674460" sldId="265"/>
            <ac:cxnSpMk id="4" creationId="{873C9920-5DA4-4622-8713-5487D0941164}"/>
          </ac:cxnSpMkLst>
        </pc:cxnChg>
      </pc:sldChg>
      <pc:sldChg chg="addSp delSp modSp add">
        <pc:chgData name="Ryon, Alan SPEX-UPC/L/P" userId="78789dd0-97a1-494f-9253-b2c076672cc9" providerId="ADAL" clId="{1C670029-40A4-4983-9833-58EB5FBC2FB7}" dt="2020-07-07T06:05:15.901" v="354" actId="478"/>
        <pc:sldMkLst>
          <pc:docMk/>
          <pc:sldMk cId="935361244" sldId="267"/>
        </pc:sldMkLst>
        <pc:spChg chg="del">
          <ac:chgData name="Ryon, Alan SPEX-UPC/L/P" userId="78789dd0-97a1-494f-9253-b2c076672cc9" providerId="ADAL" clId="{1C670029-40A4-4983-9833-58EB5FBC2FB7}" dt="2020-07-07T04:55:40.119" v="1" actId="478"/>
          <ac:spMkLst>
            <pc:docMk/>
            <pc:sldMk cId="935361244" sldId="267"/>
            <ac:spMk id="2" creationId="{DD2BAD5B-8801-49D1-A5FF-8F2DE0DCB675}"/>
          </ac:spMkLst>
        </pc:spChg>
        <pc:spChg chg="del">
          <ac:chgData name="Ryon, Alan SPEX-UPC/L/P" userId="78789dd0-97a1-494f-9253-b2c076672cc9" providerId="ADAL" clId="{1C670029-40A4-4983-9833-58EB5FBC2FB7}" dt="2020-07-07T04:55:40.119" v="1" actId="478"/>
          <ac:spMkLst>
            <pc:docMk/>
            <pc:sldMk cId="935361244" sldId="267"/>
            <ac:spMk id="3" creationId="{232FD012-ECEA-459A-9295-E848D2BE0CC0}"/>
          </ac:spMkLst>
        </pc:spChg>
        <pc:spChg chg="add mod">
          <ac:chgData name="Ryon, Alan SPEX-UPC/L/P" userId="78789dd0-97a1-494f-9253-b2c076672cc9" providerId="ADAL" clId="{1C670029-40A4-4983-9833-58EB5FBC2FB7}" dt="2020-07-07T05:55:33.696" v="333" actId="692"/>
          <ac:spMkLst>
            <pc:docMk/>
            <pc:sldMk cId="935361244" sldId="267"/>
            <ac:spMk id="46" creationId="{4728A98C-3B8D-409E-8F0A-C0E41AED3D45}"/>
          </ac:spMkLst>
        </pc:spChg>
        <pc:spChg chg="add mod">
          <ac:chgData name="Ryon, Alan SPEX-UPC/L/P" userId="78789dd0-97a1-494f-9253-b2c076672cc9" providerId="ADAL" clId="{1C670029-40A4-4983-9833-58EB5FBC2FB7}" dt="2020-07-07T05:55:33.696" v="333" actId="692"/>
          <ac:spMkLst>
            <pc:docMk/>
            <pc:sldMk cId="935361244" sldId="267"/>
            <ac:spMk id="48" creationId="{EC8181A3-E23A-4885-B51C-B7EA5AC9715D}"/>
          </ac:spMkLst>
        </pc:spChg>
        <pc:spChg chg="add mod">
          <ac:chgData name="Ryon, Alan SPEX-UPC/L/P" userId="78789dd0-97a1-494f-9253-b2c076672cc9" providerId="ADAL" clId="{1C670029-40A4-4983-9833-58EB5FBC2FB7}" dt="2020-07-07T05:55:33.696" v="333" actId="692"/>
          <ac:spMkLst>
            <pc:docMk/>
            <pc:sldMk cId="935361244" sldId="267"/>
            <ac:spMk id="49" creationId="{35390957-43A9-4ED0-B31A-D1C9D1338EDE}"/>
          </ac:spMkLst>
        </pc:spChg>
        <pc:spChg chg="add mod">
          <ac:chgData name="Ryon, Alan SPEX-UPC/L/P" userId="78789dd0-97a1-494f-9253-b2c076672cc9" providerId="ADAL" clId="{1C670029-40A4-4983-9833-58EB5FBC2FB7}" dt="2020-07-07T05:55:33.696" v="333" actId="692"/>
          <ac:spMkLst>
            <pc:docMk/>
            <pc:sldMk cId="935361244" sldId="267"/>
            <ac:spMk id="50" creationId="{0361E4F4-A71D-4450-A1C5-51B87E3B7173}"/>
          </ac:spMkLst>
        </pc:spChg>
        <pc:spChg chg="add mod">
          <ac:chgData name="Ryon, Alan SPEX-UPC/L/P" userId="78789dd0-97a1-494f-9253-b2c076672cc9" providerId="ADAL" clId="{1C670029-40A4-4983-9833-58EB5FBC2FB7}" dt="2020-07-07T06:01:37.482" v="350" actId="692"/>
          <ac:spMkLst>
            <pc:docMk/>
            <pc:sldMk cId="935361244" sldId="267"/>
            <ac:spMk id="51" creationId="{4246151C-11C4-4DD3-8C43-9E8E33FB2EC1}"/>
          </ac:spMkLst>
        </pc:spChg>
        <pc:spChg chg="add mod">
          <ac:chgData name="Ryon, Alan SPEX-UPC/L/P" userId="78789dd0-97a1-494f-9253-b2c076672cc9" providerId="ADAL" clId="{1C670029-40A4-4983-9833-58EB5FBC2FB7}" dt="2020-07-07T06:01:37.482" v="350" actId="692"/>
          <ac:spMkLst>
            <pc:docMk/>
            <pc:sldMk cId="935361244" sldId="267"/>
            <ac:spMk id="52" creationId="{80FD8095-EE18-4081-9141-CD92686A315D}"/>
          </ac:spMkLst>
        </pc:spChg>
        <pc:spChg chg="add mod">
          <ac:chgData name="Ryon, Alan SPEX-UPC/L/P" userId="78789dd0-97a1-494f-9253-b2c076672cc9" providerId="ADAL" clId="{1C670029-40A4-4983-9833-58EB5FBC2FB7}" dt="2020-07-07T06:01:37.482" v="350" actId="692"/>
          <ac:spMkLst>
            <pc:docMk/>
            <pc:sldMk cId="935361244" sldId="267"/>
            <ac:spMk id="53" creationId="{3774E5BE-8A8F-4E37-9AC1-DFF50A3AC57C}"/>
          </ac:spMkLst>
        </pc:spChg>
        <pc:spChg chg="add mod">
          <ac:chgData name="Ryon, Alan SPEX-UPC/L/P" userId="78789dd0-97a1-494f-9253-b2c076672cc9" providerId="ADAL" clId="{1C670029-40A4-4983-9833-58EB5FBC2FB7}" dt="2020-07-07T06:01:37.482" v="350" actId="692"/>
          <ac:spMkLst>
            <pc:docMk/>
            <pc:sldMk cId="935361244" sldId="267"/>
            <ac:spMk id="54" creationId="{A120BA88-3CFF-4CB2-AD71-7C0C9E43EC3B}"/>
          </ac:spMkLst>
        </pc:spChg>
        <pc:picChg chg="add mod">
          <ac:chgData name="Ryon, Alan SPEX-UPC/L/P" userId="78789dd0-97a1-494f-9253-b2c076672cc9" providerId="ADAL" clId="{1C670029-40A4-4983-9833-58EB5FBC2FB7}" dt="2020-07-07T04:56:03.843" v="4" actId="1076"/>
          <ac:picMkLst>
            <pc:docMk/>
            <pc:sldMk cId="935361244" sldId="267"/>
            <ac:picMk id="4" creationId="{EB1A55D1-2965-438F-B89C-094B135FDE17}"/>
          </ac:picMkLst>
        </pc:picChg>
        <pc:picChg chg="add mod modCrop">
          <ac:chgData name="Ryon, Alan SPEX-UPC/L/P" userId="78789dd0-97a1-494f-9253-b2c076672cc9" providerId="ADAL" clId="{1C670029-40A4-4983-9833-58EB5FBC2FB7}" dt="2020-07-07T05:38:29.649" v="179" actId="732"/>
          <ac:picMkLst>
            <pc:docMk/>
            <pc:sldMk cId="935361244" sldId="267"/>
            <ac:picMk id="5" creationId="{A6424575-4C38-4256-B6F2-7983E50E8AFE}"/>
          </ac:picMkLst>
        </pc:picChg>
        <pc:picChg chg="add mod modCrop">
          <ac:chgData name="Ryon, Alan SPEX-UPC/L/P" userId="78789dd0-97a1-494f-9253-b2c076672cc9" providerId="ADAL" clId="{1C670029-40A4-4983-9833-58EB5FBC2FB7}" dt="2020-07-07T05:33:27.381" v="173" actId="1076"/>
          <ac:picMkLst>
            <pc:docMk/>
            <pc:sldMk cId="935361244" sldId="267"/>
            <ac:picMk id="6" creationId="{DDA1A626-38E8-4B07-BA96-C06682B390EB}"/>
          </ac:picMkLst>
        </pc:picChg>
        <pc:picChg chg="add mod modCrop">
          <ac:chgData name="Ryon, Alan SPEX-UPC/L/P" userId="78789dd0-97a1-494f-9253-b2c076672cc9" providerId="ADAL" clId="{1C670029-40A4-4983-9833-58EB5FBC2FB7}" dt="2020-07-07T05:33:22.037" v="172" actId="1076"/>
          <ac:picMkLst>
            <pc:docMk/>
            <pc:sldMk cId="935361244" sldId="267"/>
            <ac:picMk id="7" creationId="{01A057CA-AA13-495C-B9C7-FCF01B1D94C2}"/>
          </ac:picMkLst>
        </pc:picChg>
        <pc:picChg chg="add mod">
          <ac:chgData name="Ryon, Alan SPEX-UPC/L/P" userId="78789dd0-97a1-494f-9253-b2c076672cc9" providerId="ADAL" clId="{1C670029-40A4-4983-9833-58EB5FBC2FB7}" dt="2020-07-07T05:57:01.273" v="344" actId="1038"/>
          <ac:picMkLst>
            <pc:docMk/>
            <pc:sldMk cId="935361244" sldId="267"/>
            <ac:picMk id="22" creationId="{3CDDA5AC-9987-489F-87AA-9E5FED7D545B}"/>
          </ac:picMkLst>
        </pc:picChg>
        <pc:picChg chg="add mod">
          <ac:chgData name="Ryon, Alan SPEX-UPC/L/P" userId="78789dd0-97a1-494f-9253-b2c076672cc9" providerId="ADAL" clId="{1C670029-40A4-4983-9833-58EB5FBC2FB7}" dt="2020-07-07T05:38:59.779" v="239" actId="1038"/>
          <ac:picMkLst>
            <pc:docMk/>
            <pc:sldMk cId="935361244" sldId="267"/>
            <ac:picMk id="23" creationId="{3500F582-63F6-4EC9-AC70-FE2357FA7E70}"/>
          </ac:picMkLst>
        </pc:picChg>
        <pc:picChg chg="add mod">
          <ac:chgData name="Ryon, Alan SPEX-UPC/L/P" userId="78789dd0-97a1-494f-9253-b2c076672cc9" providerId="ADAL" clId="{1C670029-40A4-4983-9833-58EB5FBC2FB7}" dt="2020-07-07T05:42:38.753" v="242" actId="1076"/>
          <ac:picMkLst>
            <pc:docMk/>
            <pc:sldMk cId="935361244" sldId="267"/>
            <ac:picMk id="24" creationId="{8B158699-579C-4B79-AE36-6DA8E750A5FE}"/>
          </ac:picMkLst>
        </pc:picChg>
        <pc:picChg chg="add mod">
          <ac:chgData name="Ryon, Alan SPEX-UPC/L/P" userId="78789dd0-97a1-494f-9253-b2c076672cc9" providerId="ADAL" clId="{1C670029-40A4-4983-9833-58EB5FBC2FB7}" dt="2020-07-07T05:49:05.717" v="283" actId="1037"/>
          <ac:picMkLst>
            <pc:docMk/>
            <pc:sldMk cId="935361244" sldId="267"/>
            <ac:picMk id="25" creationId="{B878C007-8F06-4B5F-A384-648211B53F24}"/>
          </ac:picMkLst>
        </pc:picChg>
        <pc:picChg chg="add mod">
          <ac:chgData name="Ryon, Alan SPEX-UPC/L/P" userId="78789dd0-97a1-494f-9253-b2c076672cc9" providerId="ADAL" clId="{1C670029-40A4-4983-9833-58EB5FBC2FB7}" dt="2020-07-07T05:33:55.484" v="177" actId="688"/>
          <ac:picMkLst>
            <pc:docMk/>
            <pc:sldMk cId="935361244" sldId="267"/>
            <ac:picMk id="26" creationId="{CAC77E8C-4764-44BC-AA74-61B92896F266}"/>
          </ac:picMkLst>
        </pc:picChg>
        <pc:picChg chg="add mod">
          <ac:chgData name="Ryon, Alan SPEX-UPC/L/P" userId="78789dd0-97a1-494f-9253-b2c076672cc9" providerId="ADAL" clId="{1C670029-40A4-4983-9833-58EB5FBC2FB7}" dt="2020-07-07T05:45:28.690" v="266" actId="1076"/>
          <ac:picMkLst>
            <pc:docMk/>
            <pc:sldMk cId="935361244" sldId="267"/>
            <ac:picMk id="27" creationId="{AD32CB3E-C28B-4ED4-BD44-222F3329D1F1}"/>
          </ac:picMkLst>
        </pc:picChg>
        <pc:picChg chg="add mod">
          <ac:chgData name="Ryon, Alan SPEX-UPC/L/P" userId="78789dd0-97a1-494f-9253-b2c076672cc9" providerId="ADAL" clId="{1C670029-40A4-4983-9833-58EB5FBC2FB7}" dt="2020-07-07T05:56:50.423" v="336" actId="1037"/>
          <ac:picMkLst>
            <pc:docMk/>
            <pc:sldMk cId="935361244" sldId="267"/>
            <ac:picMk id="28" creationId="{BE6AEAA1-9830-4202-9600-B4AFB9FDF188}"/>
          </ac:picMkLst>
        </pc:picChg>
        <pc:picChg chg="add mod">
          <ac:chgData name="Ryon, Alan SPEX-UPC/L/P" userId="78789dd0-97a1-494f-9253-b2c076672cc9" providerId="ADAL" clId="{1C670029-40A4-4983-9833-58EB5FBC2FB7}" dt="2020-07-07T05:43:01.504" v="243" actId="1076"/>
          <ac:picMkLst>
            <pc:docMk/>
            <pc:sldMk cId="935361244" sldId="267"/>
            <ac:picMk id="29" creationId="{3FB74890-554C-4066-B40F-A83D7719334D}"/>
          </ac:picMkLst>
        </pc:picChg>
        <pc:picChg chg="add del">
          <ac:chgData name="Ryon, Alan SPEX-UPC/L/P" userId="78789dd0-97a1-494f-9253-b2c076672cc9" providerId="ADAL" clId="{1C670029-40A4-4983-9833-58EB5FBC2FB7}" dt="2020-07-07T06:05:15.901" v="354" actId="478"/>
          <ac:picMkLst>
            <pc:docMk/>
            <pc:sldMk cId="935361244" sldId="267"/>
            <ac:picMk id="55" creationId="{26C2EEBC-7D28-47E4-BD8A-7EA5A20CD753}"/>
          </ac:picMkLst>
        </pc:picChg>
        <pc:picChg chg="add del">
          <ac:chgData name="Ryon, Alan SPEX-UPC/L/P" userId="78789dd0-97a1-494f-9253-b2c076672cc9" providerId="ADAL" clId="{1C670029-40A4-4983-9833-58EB5FBC2FB7}" dt="2020-07-07T06:05:10.138" v="353" actId="478"/>
          <ac:picMkLst>
            <pc:docMk/>
            <pc:sldMk cId="935361244" sldId="267"/>
            <ac:picMk id="56" creationId="{ED1CE471-B233-4D9D-AC4E-EC741EB4E640}"/>
          </ac:picMkLst>
        </pc:picChg>
        <pc:cxnChg chg="add del mod">
          <ac:chgData name="Ryon, Alan SPEX-UPC/L/P" userId="78789dd0-97a1-494f-9253-b2c076672cc9" providerId="ADAL" clId="{1C670029-40A4-4983-9833-58EB5FBC2FB7}" dt="2020-07-07T05:52:43.236" v="292" actId="478"/>
          <ac:cxnSpMkLst>
            <pc:docMk/>
            <pc:sldMk cId="935361244" sldId="267"/>
            <ac:cxnSpMk id="9" creationId="{47BACFF7-9B4D-43EE-ABA6-3D14DB2368B0}"/>
          </ac:cxnSpMkLst>
        </pc:cxnChg>
        <pc:cxnChg chg="add del mod">
          <ac:chgData name="Ryon, Alan SPEX-UPC/L/P" userId="78789dd0-97a1-494f-9253-b2c076672cc9" providerId="ADAL" clId="{1C670029-40A4-4983-9833-58EB5FBC2FB7}" dt="2020-07-07T05:52:40.921" v="291" actId="478"/>
          <ac:cxnSpMkLst>
            <pc:docMk/>
            <pc:sldMk cId="935361244" sldId="267"/>
            <ac:cxnSpMk id="11" creationId="{9576695D-EFC1-4217-8CFC-A68158E8CA6B}"/>
          </ac:cxnSpMkLst>
        </pc:cxnChg>
        <pc:cxnChg chg="add del mod">
          <ac:chgData name="Ryon, Alan SPEX-UPC/L/P" userId="78789dd0-97a1-494f-9253-b2c076672cc9" providerId="ADAL" clId="{1C670029-40A4-4983-9833-58EB5FBC2FB7}" dt="2020-07-07T05:52:32.764" v="290" actId="478"/>
          <ac:cxnSpMkLst>
            <pc:docMk/>
            <pc:sldMk cId="935361244" sldId="267"/>
            <ac:cxnSpMk id="12" creationId="{860E4D23-9787-4083-AD8C-FC923EC0A4F5}"/>
          </ac:cxnSpMkLst>
        </pc:cxnChg>
        <pc:cxnChg chg="add mod">
          <ac:chgData name="Ryon, Alan SPEX-UPC/L/P" userId="78789dd0-97a1-494f-9253-b2c076672cc9" providerId="ADAL" clId="{1C670029-40A4-4983-9833-58EB5FBC2FB7}" dt="2020-07-07T05:33:44.325" v="176" actId="1076"/>
          <ac:cxnSpMkLst>
            <pc:docMk/>
            <pc:sldMk cId="935361244" sldId="267"/>
            <ac:cxnSpMk id="13" creationId="{26863735-E13D-4A89-AE8C-597A08621476}"/>
          </ac:cxnSpMkLst>
        </pc:cxnChg>
        <pc:cxnChg chg="add mod">
          <ac:chgData name="Ryon, Alan SPEX-UPC/L/P" userId="78789dd0-97a1-494f-9253-b2c076672cc9" providerId="ADAL" clId="{1C670029-40A4-4983-9833-58EB5FBC2FB7}" dt="2020-07-07T05:31:11.603" v="162" actId="1035"/>
          <ac:cxnSpMkLst>
            <pc:docMk/>
            <pc:sldMk cId="935361244" sldId="267"/>
            <ac:cxnSpMk id="32" creationId="{673B907B-0E0B-49FA-BD34-F1045DAC9C5B}"/>
          </ac:cxnSpMkLst>
        </pc:cxnChg>
        <pc:cxnChg chg="add del mod">
          <ac:chgData name="Ryon, Alan SPEX-UPC/L/P" userId="78789dd0-97a1-494f-9253-b2c076672cc9" providerId="ADAL" clId="{1C670029-40A4-4983-9833-58EB5FBC2FB7}" dt="2020-07-07T05:52:27.834" v="289" actId="478"/>
          <ac:cxnSpMkLst>
            <pc:docMk/>
            <pc:sldMk cId="935361244" sldId="267"/>
            <ac:cxnSpMk id="37" creationId="{565F869F-5F74-4F38-8943-9595D3380A2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A93199-28B3-44DB-8081-BB00A933B0E4}" type="datetimeFigureOut">
              <a:rPr lang="en-PH" smtClean="0"/>
              <a:t>23/03/2021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E654-5C70-461A-BF1D-4FE60E55140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67820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450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2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760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BE693-C9A1-467B-9950-821573680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15A62A-6D63-4C06-A14F-860F017DB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4EF96-4F0D-448E-A169-44301F321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E7BF-E648-44D0-8C95-590A8081F280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D2A76-9F45-4C15-85C8-DD2D9AD6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0D5E4-6F29-4543-BCB1-1CFCF9EB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5364-6A36-4D6D-88E6-31BE257C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4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CA6C9-B7AE-4B6F-A6F9-F6B2F3F64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C9E398-2720-495E-BACA-6D277C0E5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78485-F609-4774-A24A-6F1333F71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E7BF-E648-44D0-8C95-590A8081F280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19296-04C3-47D7-AEB8-737FC79D6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72B63-F617-4968-903E-FE3BA37D4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5364-6A36-4D6D-88E6-31BE257C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66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FFD4FA-DC82-4A2B-B6AD-998572C8E5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18A1C7-1CF2-47DF-A551-F4885ED03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08D58-02C6-4438-B954-2458F1EB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E7BF-E648-44D0-8C95-590A8081F280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66C05-379A-451F-8BBB-5DC052EDD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87B10-2500-43C9-8D4F-A2102C27C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5364-6A36-4D6D-88E6-31BE257C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06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884C8-5A3C-447C-BC69-70DA80943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5CD47-7B3F-4721-9522-25D5CA665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6EF1E-4BD7-4F43-809E-C5DD59DCA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E7BF-E648-44D0-8C95-590A8081F280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1632D-42EE-48D3-BF90-63959CDD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B4654-C066-4DF3-9105-9EB6CCBE6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5364-6A36-4D6D-88E6-31BE257C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85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C5315-2D1F-40AE-90C3-920EF53E6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D32BF-40FC-42CC-9543-52AC1EE74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B9CAD-40C7-4EFC-AFFA-5056AD25F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E7BF-E648-44D0-8C95-590A8081F280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5FD60-F0E4-4298-A0A8-0BE2A29E8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8F703-ADC8-4A62-9F05-470D75FE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5364-6A36-4D6D-88E6-31BE257C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64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277D7-0937-4A6E-91F9-764E6C6DA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BD141-7335-40A0-9687-623FF1D3A6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AB06EE-9AB1-4927-BDA8-2DBD652C7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7F3DF-9A6E-40C6-83E0-00A614248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E7BF-E648-44D0-8C95-590A8081F280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B00FD1-2C4E-43DB-8A1A-3541E2F61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FC028-E466-45E0-8DF3-375B90510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5364-6A36-4D6D-88E6-31BE257C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4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52B5A-E71C-47BC-92B0-F02533868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2367A-D8EE-48C8-B980-702459FCA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BD98F-9FD7-43E7-A57F-4FAC0D572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90B16D-122A-4FC2-B692-CAC28EC855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51F8AF-CCE8-44F2-9D43-4543079D37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8D900C-848C-48E9-B4FF-21A2AE472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E7BF-E648-44D0-8C95-590A8081F280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1D053-D90E-4C91-9C70-898CBB9D7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B8C875-9757-454A-B3BC-6555FAE3B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5364-6A36-4D6D-88E6-31BE257C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713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13E6D-21E8-4554-B6E2-1BEAE2F4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C95DC3-D24B-4AFF-8571-4B29F63F8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E7BF-E648-44D0-8C95-590A8081F280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B2DC5-6410-4BD8-95A3-80BDAAE2F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40DE5C-8B75-46D1-979C-A8EF22D25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5364-6A36-4D6D-88E6-31BE257C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43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3D4CF6-422B-43C8-AFB8-89EBB0DB8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E7BF-E648-44D0-8C95-590A8081F280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478275-B09A-44AF-86DD-19495DC0E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FB40D-3A8D-424B-9C04-FA07FE29B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5364-6A36-4D6D-88E6-31BE257C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76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6F00-10B9-4A18-A349-6CCFBBA3F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3D0B1-5484-44CF-BBAB-50F20150C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5B3463-0B40-43BF-9478-868FDF0DF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1CEC0-482A-475D-9755-EB1EBC732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E7BF-E648-44D0-8C95-590A8081F280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15CA5-1942-48C9-8E42-7EDAFD0DF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F40D1-A82D-45F3-96EA-58ACF291E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5364-6A36-4D6D-88E6-31BE257C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6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9C8E-70A4-4CF4-B572-B10169236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8393D1-9CC2-436B-8698-FDE4630167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E0DDF-D950-4E2A-AA3D-3DFE0F233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2CF79-81FB-4005-A402-4EC642382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E7BF-E648-44D0-8C95-590A8081F280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F9C4B-48FA-4D7E-A819-27D9E973C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94332-D767-48E1-9DA9-7B92625D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5364-6A36-4D6D-88E6-31BE257C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7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BFE41F-A4D4-4182-B1C5-2D6F0E6F7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B14C5-2567-4FD4-8944-174BCC20E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CA8AE-FBF4-4B5C-BAF7-63B2487E7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7E7BF-E648-44D0-8C95-590A8081F280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E0C27-F3D5-44AC-B580-02AFC5B28B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4AA22-8D01-4C9D-BD7A-9726F0327C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65364-6A36-4D6D-88E6-31BE257C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0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91180" y="0"/>
            <a:ext cx="11710978" cy="6850897"/>
            <a:chOff x="191180" y="0"/>
            <a:chExt cx="11710978" cy="6850897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B8BDB747-DB54-4603-9F15-4ACF08417009}"/>
                </a:ext>
              </a:extLst>
            </p:cNvPr>
            <p:cNvSpPr/>
            <p:nvPr/>
          </p:nvSpPr>
          <p:spPr>
            <a:xfrm>
              <a:off x="295074" y="6464683"/>
              <a:ext cx="11607084" cy="386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GB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191180" y="0"/>
              <a:ext cx="7706950" cy="6790340"/>
              <a:chOff x="191180" y="0"/>
              <a:chExt cx="7706950" cy="6790340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65213324-AD47-4E21-A396-C767F748C6C9}"/>
                  </a:ext>
                </a:extLst>
              </p:cNvPr>
              <p:cNvSpPr/>
              <p:nvPr/>
            </p:nvSpPr>
            <p:spPr>
              <a:xfrm>
                <a:off x="361950" y="724311"/>
                <a:ext cx="7528559" cy="1222599"/>
              </a:xfrm>
              <a:prstGeom prst="rect">
                <a:avLst/>
              </a:prstGeom>
              <a:solidFill>
                <a:srgbClr val="99CEB4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100" dirty="0">
                    <a:solidFill>
                      <a:schemeClr val="tx1"/>
                    </a:solidFill>
                  </a:rPr>
                  <a:t>TOPSIDE</a:t>
                </a: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268CF0CF-8B9E-49C3-B441-CE5A5F4401CB}"/>
                  </a:ext>
                </a:extLst>
              </p:cNvPr>
              <p:cNvSpPr/>
              <p:nvPr/>
            </p:nvSpPr>
            <p:spPr>
              <a:xfrm>
                <a:off x="368773" y="3582294"/>
                <a:ext cx="7525547" cy="3208046"/>
              </a:xfrm>
              <a:prstGeom prst="rect">
                <a:avLst/>
              </a:prstGeom>
              <a:solidFill>
                <a:srgbClr val="66C5D2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100" dirty="0">
                    <a:solidFill>
                      <a:schemeClr val="tx1"/>
                    </a:solidFill>
                  </a:rPr>
                  <a:t>SUBSEA</a:t>
                </a:r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A272D0FE-A97F-4CED-BD9D-A9F47E17C6F4}"/>
                  </a:ext>
                </a:extLst>
              </p:cNvPr>
              <p:cNvSpPr/>
              <p:nvPr/>
            </p:nvSpPr>
            <p:spPr>
              <a:xfrm>
                <a:off x="191180" y="0"/>
                <a:ext cx="7408457" cy="473727"/>
              </a:xfrm>
              <a:prstGeom prst="rect">
                <a:avLst/>
              </a:prstGeom>
              <a:solidFill>
                <a:schemeClr val="bg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solidFill>
                      <a:schemeClr val="tx1"/>
                    </a:solidFill>
                  </a:rPr>
                  <a:t>Prelude Subsea System Asset Integrity Status Dashboard</a:t>
                </a:r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268CF0CF-8B9E-49C3-B441-CE5A5F4401CB}"/>
                  </a:ext>
                </a:extLst>
              </p:cNvPr>
              <p:cNvSpPr/>
              <p:nvPr/>
            </p:nvSpPr>
            <p:spPr>
              <a:xfrm>
                <a:off x="361950" y="1945100"/>
                <a:ext cx="7529460" cy="1641063"/>
              </a:xfrm>
              <a:prstGeom prst="rect">
                <a:avLst/>
              </a:prstGeom>
              <a:solidFill>
                <a:srgbClr val="CCD8E7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100" dirty="0">
                    <a:solidFill>
                      <a:schemeClr val="tx1"/>
                    </a:solidFill>
                  </a:rPr>
                  <a:t>RISERs/UMBILICAL</a:t>
                </a: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7117050F-A2EE-4B2C-BFD0-4A6598BFE9C9}"/>
                  </a:ext>
                </a:extLst>
              </p:cNvPr>
              <p:cNvSpPr/>
              <p:nvPr/>
            </p:nvSpPr>
            <p:spPr>
              <a:xfrm>
                <a:off x="6340846" y="1958153"/>
                <a:ext cx="126000" cy="1602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600" b="1" dirty="0"/>
                  <a:t>POWER/COMMS</a:t>
                </a: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AF15E516-51FC-45AD-B02C-995018977EAD}"/>
                  </a:ext>
                </a:extLst>
              </p:cNvPr>
              <p:cNvSpPr/>
              <p:nvPr/>
            </p:nvSpPr>
            <p:spPr>
              <a:xfrm>
                <a:off x="6558634" y="1958153"/>
                <a:ext cx="126000" cy="1602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600" b="1" dirty="0"/>
                  <a:t>HYDRAULIC</a:t>
                </a: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F1BA82AF-F97D-42B4-AA06-2AC9D008BB78}"/>
                  </a:ext>
                </a:extLst>
              </p:cNvPr>
              <p:cNvSpPr/>
              <p:nvPr/>
            </p:nvSpPr>
            <p:spPr>
              <a:xfrm>
                <a:off x="6763652" y="1958153"/>
                <a:ext cx="126000" cy="1602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600" b="1" dirty="0"/>
                  <a:t>MEG</a:t>
                </a:r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6A2636E8-0A45-4F73-831B-C9C565A3C3AC}"/>
                  </a:ext>
                </a:extLst>
              </p:cNvPr>
              <p:cNvSpPr/>
              <p:nvPr/>
            </p:nvSpPr>
            <p:spPr>
              <a:xfrm>
                <a:off x="2561230" y="1702646"/>
                <a:ext cx="955671" cy="21307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b="1" dirty="0"/>
                  <a:t>ESDV</a:t>
                </a:r>
                <a:r>
                  <a:rPr lang="en-GB" sz="600" b="1" dirty="0"/>
                  <a:t>S</a:t>
                </a:r>
                <a:endParaRPr lang="en-GB" sz="1000" b="1" dirty="0"/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7EF06410-4D22-4625-8D14-C0C56D86E832}"/>
                  </a:ext>
                </a:extLst>
              </p:cNvPr>
              <p:cNvSpPr/>
              <p:nvPr/>
            </p:nvSpPr>
            <p:spPr>
              <a:xfrm>
                <a:off x="3335638" y="1958153"/>
                <a:ext cx="148491" cy="1602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700" b="1" dirty="0"/>
                  <a:t>RISER 5</a:t>
                </a:r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FF68E0FE-BA9B-4B69-A717-1006746AAF7F}"/>
                  </a:ext>
                </a:extLst>
              </p:cNvPr>
              <p:cNvSpPr/>
              <p:nvPr/>
            </p:nvSpPr>
            <p:spPr>
              <a:xfrm>
                <a:off x="3094543" y="1958153"/>
                <a:ext cx="148491" cy="1602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700" b="1" dirty="0"/>
                  <a:t>RISER 6</a:t>
                </a:r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3A186F86-183B-44D9-994F-09DC9E1CB888}"/>
                  </a:ext>
                </a:extLst>
              </p:cNvPr>
              <p:cNvSpPr/>
              <p:nvPr/>
            </p:nvSpPr>
            <p:spPr>
              <a:xfrm>
                <a:off x="2849445" y="1958153"/>
                <a:ext cx="148491" cy="1602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700" b="1" dirty="0"/>
                  <a:t>RISER 7</a:t>
                </a:r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314B1CB2-9E77-4648-A554-EE2A883A4C3C}"/>
                  </a:ext>
                </a:extLst>
              </p:cNvPr>
              <p:cNvSpPr/>
              <p:nvPr/>
            </p:nvSpPr>
            <p:spPr>
              <a:xfrm>
                <a:off x="2603855" y="1958153"/>
                <a:ext cx="148491" cy="1602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700" b="1" dirty="0">
                    <a:solidFill>
                      <a:schemeClr val="tx1"/>
                    </a:solidFill>
                  </a:rPr>
                  <a:t>RISER 8</a:t>
                </a:r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62BDBCB1-3043-460A-8B13-2B0F557125F6}"/>
                  </a:ext>
                </a:extLst>
              </p:cNvPr>
              <p:cNvSpPr/>
              <p:nvPr/>
            </p:nvSpPr>
            <p:spPr>
              <a:xfrm>
                <a:off x="369570" y="459048"/>
                <a:ext cx="5170168" cy="2740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i="1" dirty="0">
                    <a:solidFill>
                      <a:schemeClr val="tx1"/>
                    </a:solidFill>
                  </a:rPr>
                  <a:t>             PRODUCTION SYSTEM</a:t>
                </a:r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322C7DF9-5653-41CD-89D5-50AE4BEE8A5E}"/>
                  </a:ext>
                </a:extLst>
              </p:cNvPr>
              <p:cNvSpPr/>
              <p:nvPr/>
            </p:nvSpPr>
            <p:spPr>
              <a:xfrm>
                <a:off x="5539740" y="459166"/>
                <a:ext cx="2358390" cy="28428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i="1" dirty="0">
                    <a:solidFill>
                      <a:schemeClr val="tx1"/>
                    </a:solidFill>
                  </a:rPr>
                  <a:t>DISTRIBUTION SYSTEM</a:t>
                </a:r>
              </a:p>
            </p:txBody>
          </p:sp>
          <p:cxnSp>
            <p:nvCxnSpPr>
              <p:cNvPr id="282" name="Connector: Elbow 281">
                <a:extLst>
                  <a:ext uri="{FF2B5EF4-FFF2-40B4-BE49-F238E27FC236}">
                    <a16:creationId xmlns:a16="http://schemas.microsoft.com/office/drawing/2014/main" id="{B6522D1A-2EEB-4DCB-9622-F584E4DB1EE9}"/>
                  </a:ext>
                </a:extLst>
              </p:cNvPr>
              <p:cNvCxnSpPr>
                <a:cxnSpLocks/>
                <a:endCxn id="280" idx="1"/>
              </p:cNvCxnSpPr>
              <p:nvPr/>
            </p:nvCxnSpPr>
            <p:spPr>
              <a:xfrm rot="5400000" flipH="1" flipV="1">
                <a:off x="6957405" y="1442201"/>
                <a:ext cx="382581" cy="219087"/>
              </a:xfrm>
              <a:prstGeom prst="bentConnector2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6F75FE53-6A70-4F05-A4C2-349A82A49C78}"/>
                  </a:ext>
                </a:extLst>
              </p:cNvPr>
              <p:cNvSpPr/>
              <p:nvPr/>
            </p:nvSpPr>
            <p:spPr>
              <a:xfrm>
                <a:off x="6972592" y="1961402"/>
                <a:ext cx="126000" cy="1602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600" b="1" dirty="0"/>
                  <a:t>CHEMICAL</a:t>
                </a:r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AC62CD37-69F6-4B18-B8E5-A42CDA4A2331}"/>
                  </a:ext>
                </a:extLst>
              </p:cNvPr>
              <p:cNvSpPr/>
              <p:nvPr/>
            </p:nvSpPr>
            <p:spPr>
              <a:xfrm>
                <a:off x="3576734" y="1829154"/>
                <a:ext cx="690168" cy="21307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GB" sz="1000" b="1" dirty="0"/>
                  <a:t>VGMS</a:t>
                </a:r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1B0E387-B99B-477C-A708-6AC78B8EE1BE}"/>
                  </a:ext>
                </a:extLst>
              </p:cNvPr>
              <p:cNvSpPr/>
              <p:nvPr/>
            </p:nvSpPr>
            <p:spPr>
              <a:xfrm>
                <a:off x="5562528" y="818375"/>
                <a:ext cx="536088" cy="24039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b="1" dirty="0"/>
                  <a:t>SPCU</a:t>
                </a:r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8A235B86-3E51-415B-9AB6-DB739C11D906}"/>
                  </a:ext>
                </a:extLst>
              </p:cNvPr>
              <p:cNvSpPr/>
              <p:nvPr/>
            </p:nvSpPr>
            <p:spPr>
              <a:xfrm>
                <a:off x="6463253" y="1135058"/>
                <a:ext cx="335288" cy="24039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B" sz="1000" b="1" dirty="0"/>
                  <a:t>HPU</a:t>
                </a:r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E66C3D41-8283-452A-A537-6E9C275190CE}"/>
                  </a:ext>
                </a:extLst>
              </p:cNvPr>
              <p:cNvSpPr/>
              <p:nvPr/>
            </p:nvSpPr>
            <p:spPr>
              <a:xfrm>
                <a:off x="5563306" y="1240258"/>
                <a:ext cx="431890" cy="24039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B" sz="1000" b="1" dirty="0"/>
                  <a:t>MCS</a:t>
                </a:r>
              </a:p>
            </p:txBody>
          </p:sp>
          <p:cxnSp>
            <p:nvCxnSpPr>
              <p:cNvPr id="192" name="Connector: Elbow 191">
                <a:extLst>
                  <a:ext uri="{FF2B5EF4-FFF2-40B4-BE49-F238E27FC236}">
                    <a16:creationId xmlns:a16="http://schemas.microsoft.com/office/drawing/2014/main" id="{CDE61E10-C12B-4522-B678-783926EDDC54}"/>
                  </a:ext>
                </a:extLst>
              </p:cNvPr>
              <p:cNvCxnSpPr>
                <a:cxnSpLocks/>
                <a:endCxn id="186" idx="3"/>
              </p:cNvCxnSpPr>
              <p:nvPr/>
            </p:nvCxnSpPr>
            <p:spPr>
              <a:xfrm rot="16200000" flipV="1">
                <a:off x="5870623" y="1166563"/>
                <a:ext cx="769776" cy="313790"/>
              </a:xfrm>
              <a:prstGeom prst="bentConnector2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Connector: Elbow 194">
                <a:extLst>
                  <a:ext uri="{FF2B5EF4-FFF2-40B4-BE49-F238E27FC236}">
                    <a16:creationId xmlns:a16="http://schemas.microsoft.com/office/drawing/2014/main" id="{3F8C8746-E275-430E-B078-BE38FECA7B5E}"/>
                  </a:ext>
                </a:extLst>
              </p:cNvPr>
              <p:cNvCxnSpPr>
                <a:cxnSpLocks/>
                <a:endCxn id="190" idx="3"/>
              </p:cNvCxnSpPr>
              <p:nvPr/>
            </p:nvCxnSpPr>
            <p:spPr>
              <a:xfrm rot="10800000">
                <a:off x="5995196" y="1360454"/>
                <a:ext cx="384490" cy="353601"/>
              </a:xfrm>
              <a:prstGeom prst="bentConnector3">
                <a:avLst>
                  <a:gd name="adj1" fmla="val 5504"/>
                </a:avLst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9B37C0F6-C9C0-4453-BFEA-BC02505125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31492" y="1375572"/>
                <a:ext cx="0" cy="29626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Connector: Elbow 200">
                <a:extLst>
                  <a:ext uri="{FF2B5EF4-FFF2-40B4-BE49-F238E27FC236}">
                    <a16:creationId xmlns:a16="http://schemas.microsoft.com/office/drawing/2014/main" id="{A68371D3-9FCD-4C2A-9457-6069CACC2C30}"/>
                  </a:ext>
                </a:extLst>
              </p:cNvPr>
              <p:cNvCxnSpPr>
                <a:cxnSpLocks/>
                <a:endCxn id="188" idx="1"/>
              </p:cNvCxnSpPr>
              <p:nvPr/>
            </p:nvCxnSpPr>
            <p:spPr>
              <a:xfrm rot="5400000" flipH="1" flipV="1">
                <a:off x="6690402" y="1127222"/>
                <a:ext cx="751827" cy="388422"/>
              </a:xfrm>
              <a:prstGeom prst="bentConnector2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4BB99705-0FDA-4E9A-88D9-F375AF3C0AA9}"/>
                  </a:ext>
                </a:extLst>
              </p:cNvPr>
              <p:cNvSpPr/>
              <p:nvPr/>
            </p:nvSpPr>
            <p:spPr>
              <a:xfrm>
                <a:off x="7260526" y="825324"/>
                <a:ext cx="431890" cy="24039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GB" sz="1000" b="1" dirty="0"/>
                  <a:t>MEG</a:t>
                </a:r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138625F3-6989-4232-BADB-CE1AFD512F9A}"/>
                  </a:ext>
                </a:extLst>
              </p:cNvPr>
              <p:cNvSpPr/>
              <p:nvPr/>
            </p:nvSpPr>
            <p:spPr>
              <a:xfrm>
                <a:off x="7258239" y="1240258"/>
                <a:ext cx="431890" cy="24039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GB" sz="1000" b="1" dirty="0"/>
                  <a:t>CI</a:t>
                </a: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3D5A848A-7DDF-4E98-9203-74E4A3CB11B0}"/>
                  </a:ext>
                </a:extLst>
              </p:cNvPr>
              <p:cNvSpPr/>
              <p:nvPr/>
            </p:nvSpPr>
            <p:spPr>
              <a:xfrm>
                <a:off x="2597040" y="1434448"/>
                <a:ext cx="148491" cy="2304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endParaRPr lang="en-GB" sz="700" b="1" dirty="0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D948357E-8B89-455A-B45A-725687B417D6}"/>
                  </a:ext>
                </a:extLst>
              </p:cNvPr>
              <p:cNvSpPr/>
              <p:nvPr/>
            </p:nvSpPr>
            <p:spPr>
              <a:xfrm>
                <a:off x="2845440" y="1434448"/>
                <a:ext cx="148491" cy="2304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endParaRPr lang="en-GB" sz="700" b="1" dirty="0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EFFA351A-B3E8-46C1-BFA6-792058AFB5AB}"/>
                  </a:ext>
                </a:extLst>
              </p:cNvPr>
              <p:cNvSpPr/>
              <p:nvPr/>
            </p:nvSpPr>
            <p:spPr>
              <a:xfrm>
                <a:off x="3093840" y="1434448"/>
                <a:ext cx="148491" cy="2304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endParaRPr lang="en-GB" sz="700" b="1" dirty="0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E5D438F9-8A31-41D7-ACF3-964D853B2582}"/>
                  </a:ext>
                </a:extLst>
              </p:cNvPr>
              <p:cNvSpPr/>
              <p:nvPr/>
            </p:nvSpPr>
            <p:spPr>
              <a:xfrm>
                <a:off x="3335040" y="1434448"/>
                <a:ext cx="148491" cy="2304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endParaRPr lang="en-GB" sz="700" b="1" dirty="0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DF4EB9AD-8811-4CAA-B86C-FF0B4841A1BD}"/>
                  </a:ext>
                </a:extLst>
              </p:cNvPr>
              <p:cNvSpPr/>
              <p:nvPr/>
            </p:nvSpPr>
            <p:spPr>
              <a:xfrm>
                <a:off x="2564513" y="1206005"/>
                <a:ext cx="955671" cy="19440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b="1" dirty="0"/>
                  <a:t>PSDV</a:t>
                </a:r>
                <a:r>
                  <a:rPr lang="en-GB" sz="600" b="1" dirty="0"/>
                  <a:t>S</a:t>
                </a:r>
                <a:endParaRPr lang="en-GB" sz="1000" b="1" dirty="0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E287870C-0686-412B-B7B7-E3EE89EF5F47}"/>
                  </a:ext>
                </a:extLst>
              </p:cNvPr>
              <p:cNvSpPr/>
              <p:nvPr/>
            </p:nvSpPr>
            <p:spPr>
              <a:xfrm>
                <a:off x="2598376" y="934386"/>
                <a:ext cx="148491" cy="24511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endParaRPr lang="en-GB" sz="700" b="1" dirty="0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C577E244-F504-4E36-A4DE-0B1C1D9EE03C}"/>
                  </a:ext>
                </a:extLst>
              </p:cNvPr>
              <p:cNvSpPr/>
              <p:nvPr/>
            </p:nvSpPr>
            <p:spPr>
              <a:xfrm>
                <a:off x="2844893" y="933588"/>
                <a:ext cx="148491" cy="24511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endParaRPr lang="en-GB" sz="700" b="1" dirty="0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6052DDAA-AFD2-4AF6-85C2-676892C26C77}"/>
                  </a:ext>
                </a:extLst>
              </p:cNvPr>
              <p:cNvSpPr/>
              <p:nvPr/>
            </p:nvSpPr>
            <p:spPr>
              <a:xfrm>
                <a:off x="3092458" y="934092"/>
                <a:ext cx="148491" cy="24511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endParaRPr lang="en-GB" sz="700" b="1" dirty="0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25CE3F0A-7FB4-4A9D-800A-186AF28921F2}"/>
                  </a:ext>
                </a:extLst>
              </p:cNvPr>
              <p:cNvSpPr/>
              <p:nvPr/>
            </p:nvSpPr>
            <p:spPr>
              <a:xfrm>
                <a:off x="3333069" y="934092"/>
                <a:ext cx="148491" cy="24511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endParaRPr lang="en-GB" sz="700" b="1" dirty="0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9263DE6F-E2B3-40BC-8D30-EC1EE4C09E4F}"/>
                  </a:ext>
                </a:extLst>
              </p:cNvPr>
              <p:cNvSpPr/>
              <p:nvPr/>
            </p:nvSpPr>
            <p:spPr>
              <a:xfrm>
                <a:off x="3582762" y="942358"/>
                <a:ext cx="433162" cy="21307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GB" sz="1000" b="1" dirty="0"/>
                  <a:t>ASD</a:t>
                </a: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7389C7FE-8BE8-4C4A-BB9C-B5142D7F3BD1}"/>
                  </a:ext>
                </a:extLst>
              </p:cNvPr>
              <p:cNvSpPr/>
              <p:nvPr/>
            </p:nvSpPr>
            <p:spPr>
              <a:xfrm>
                <a:off x="2416228" y="725491"/>
                <a:ext cx="1166534" cy="2130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u="sng" dirty="0">
                    <a:solidFill>
                      <a:schemeClr val="tx1"/>
                    </a:solidFill>
                  </a:rPr>
                  <a:t>RCVs [not in scope]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283004" y="1934799"/>
                <a:ext cx="865691" cy="166717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sz="1600" dirty="0" err="1"/>
              </a:p>
            </p:txBody>
          </p:sp>
          <p:sp>
            <p:nvSpPr>
              <p:cNvPr id="19" name="TextBox 18"/>
              <p:cNvSpPr txBox="1"/>
              <p:nvPr/>
            </p:nvSpPr>
            <p:spPr bwMode="auto">
              <a:xfrm rot="5400000">
                <a:off x="6822914" y="2661061"/>
                <a:ext cx="831346" cy="21544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1000" dirty="0"/>
                  <a:t>UMBILICAL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94D814AF-83A7-4E32-9A6C-4546FB2CCA24}"/>
                  </a:ext>
                </a:extLst>
              </p:cNvPr>
              <p:cNvSpPr/>
              <p:nvPr/>
            </p:nvSpPr>
            <p:spPr>
              <a:xfrm>
                <a:off x="834042" y="5132524"/>
                <a:ext cx="288000" cy="144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800" dirty="0"/>
                  <a:t>BT4-1</a:t>
                </a: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94D814AF-83A7-4E32-9A6C-4546FB2CCA24}"/>
                  </a:ext>
                </a:extLst>
              </p:cNvPr>
              <p:cNvSpPr/>
              <p:nvPr/>
            </p:nvSpPr>
            <p:spPr>
              <a:xfrm>
                <a:off x="824250" y="4665630"/>
                <a:ext cx="288000" cy="144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800" dirty="0"/>
                  <a:t>BT4-2</a:t>
                </a: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94D814AF-83A7-4E32-9A6C-4546FB2CCA24}"/>
                  </a:ext>
                </a:extLst>
              </p:cNvPr>
              <p:cNvSpPr/>
              <p:nvPr/>
            </p:nvSpPr>
            <p:spPr>
              <a:xfrm>
                <a:off x="1370557" y="5018768"/>
                <a:ext cx="288000" cy="144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800" dirty="0"/>
                  <a:t>BT3-1</a:t>
                </a:r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D2D4152D-E445-44F7-9FFA-F801801657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96214" y="5151178"/>
                <a:ext cx="2448" cy="196093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7D418F97-72C5-4E5C-9F3A-DAA96B9694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74026" y="5470912"/>
                <a:ext cx="99828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668E4FBB-E5C7-4983-89D2-5C2DE622E0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53941" y="5722946"/>
                <a:ext cx="99828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or: Elbow 49">
                <a:extLst>
                  <a:ext uri="{FF2B5EF4-FFF2-40B4-BE49-F238E27FC236}">
                    <a16:creationId xmlns:a16="http://schemas.microsoft.com/office/drawing/2014/main" id="{7A7EBD10-FEA5-4F71-A6BB-253CBE1C2B5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813493" y="3996039"/>
                <a:ext cx="1895373" cy="240603"/>
              </a:xfrm>
              <a:prstGeom prst="bentConnector3">
                <a:avLst>
                  <a:gd name="adj1" fmla="val 1756"/>
                </a:avLst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or: Elbow 55">
                <a:extLst>
                  <a:ext uri="{FF2B5EF4-FFF2-40B4-BE49-F238E27FC236}">
                    <a16:creationId xmlns:a16="http://schemas.microsoft.com/office/drawing/2014/main" id="{3CB1AB71-E1BD-4F35-9BEF-ED11F9DBFB4E}"/>
                  </a:ext>
                </a:extLst>
              </p:cNvPr>
              <p:cNvCxnSpPr>
                <a:cxnSpLocks/>
                <a:endCxn id="30" idx="1"/>
              </p:cNvCxnSpPr>
              <p:nvPr/>
            </p:nvCxnSpPr>
            <p:spPr>
              <a:xfrm>
                <a:off x="3413618" y="3961929"/>
                <a:ext cx="1644958" cy="278031"/>
              </a:xfrm>
              <a:prstGeom prst="bentConnector3">
                <a:avLst>
                  <a:gd name="adj1" fmla="val -589"/>
                </a:avLst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or: Elbow 58">
                <a:extLst>
                  <a:ext uri="{FF2B5EF4-FFF2-40B4-BE49-F238E27FC236}">
                    <a16:creationId xmlns:a16="http://schemas.microsoft.com/office/drawing/2014/main" id="{0DF047BA-FC58-46B2-A8F5-3E6873F05133}"/>
                  </a:ext>
                </a:extLst>
              </p:cNvPr>
              <p:cNvCxnSpPr>
                <a:cxnSpLocks/>
                <a:stCxn id="247" idx="3"/>
              </p:cNvCxnSpPr>
              <p:nvPr/>
            </p:nvCxnSpPr>
            <p:spPr>
              <a:xfrm flipV="1">
                <a:off x="1726582" y="3980802"/>
                <a:ext cx="1214738" cy="485054"/>
              </a:xfrm>
              <a:prstGeom prst="bentConnector3">
                <a:avLst>
                  <a:gd name="adj1" fmla="val 98302"/>
                </a:avLst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ctor: Elbow 60">
                <a:extLst>
                  <a:ext uri="{FF2B5EF4-FFF2-40B4-BE49-F238E27FC236}">
                    <a16:creationId xmlns:a16="http://schemas.microsoft.com/office/drawing/2014/main" id="{CBC03679-7CD0-4722-A894-AB4719E5EB7D}"/>
                  </a:ext>
                </a:extLst>
              </p:cNvPr>
              <p:cNvCxnSpPr>
                <a:cxnSpLocks/>
                <a:endCxn id="29" idx="1"/>
              </p:cNvCxnSpPr>
              <p:nvPr/>
            </p:nvCxnSpPr>
            <p:spPr>
              <a:xfrm>
                <a:off x="3145617" y="3966109"/>
                <a:ext cx="1371736" cy="496091"/>
              </a:xfrm>
              <a:prstGeom prst="bentConnector3">
                <a:avLst>
                  <a:gd name="adj1" fmla="val 1394"/>
                </a:avLst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nector: Elbow 72">
                <a:extLst>
                  <a:ext uri="{FF2B5EF4-FFF2-40B4-BE49-F238E27FC236}">
                    <a16:creationId xmlns:a16="http://schemas.microsoft.com/office/drawing/2014/main" id="{65F5347D-FE86-462C-831E-722C68DADE0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266003" y="5476961"/>
                <a:ext cx="260605" cy="0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nector: Elbow 73">
                <a:extLst>
                  <a:ext uri="{FF2B5EF4-FFF2-40B4-BE49-F238E27FC236}">
                    <a16:creationId xmlns:a16="http://schemas.microsoft.com/office/drawing/2014/main" id="{B515E8BC-EF7F-4D9F-AC8F-0A5D256A5A4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4218981" y="5737683"/>
                <a:ext cx="870241" cy="0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nector: Elbow 77">
                <a:extLst>
                  <a:ext uri="{FF2B5EF4-FFF2-40B4-BE49-F238E27FC236}">
                    <a16:creationId xmlns:a16="http://schemas.microsoft.com/office/drawing/2014/main" id="{0391FBF3-53A7-473D-8C54-D11AED47BA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52083" y="5479505"/>
                <a:ext cx="246341" cy="0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or: Elbow 78">
                <a:extLst>
                  <a:ext uri="{FF2B5EF4-FFF2-40B4-BE49-F238E27FC236}">
                    <a16:creationId xmlns:a16="http://schemas.microsoft.com/office/drawing/2014/main" id="{53B7D16A-0951-4B73-9A87-4476A58781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9920" y="5746343"/>
                <a:ext cx="829286" cy="0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0A39FE7D-5E35-4CC8-929D-8426AC15A250}"/>
                  </a:ext>
                </a:extLst>
              </p:cNvPr>
              <p:cNvSpPr/>
              <p:nvPr/>
            </p:nvSpPr>
            <p:spPr>
              <a:xfrm>
                <a:off x="2611086" y="6000180"/>
                <a:ext cx="288000" cy="288000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1000" b="1" dirty="0"/>
                  <a:t>P7</a:t>
                </a:r>
              </a:p>
            </p:txBody>
          </p: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7DE850BD-3980-4137-B8F8-9CFB96C7BA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5350" y="5136534"/>
                <a:ext cx="2448" cy="19609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0BE95A8A-9FD8-4C43-BE89-1E610B81B3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5350" y="5823386"/>
                <a:ext cx="2448" cy="196093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312488A4-4BF7-49B6-8A79-7F8D19369A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2818" y="5842175"/>
                <a:ext cx="2448" cy="196093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0C1C05D8-F57F-456E-8AAB-FB8D33CAF8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03855" y="5805192"/>
                <a:ext cx="2448" cy="196093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F2C03604-FDD1-405E-AC66-1998640B1176}"/>
                  </a:ext>
                </a:extLst>
              </p:cNvPr>
              <p:cNvSpPr/>
              <p:nvPr/>
            </p:nvSpPr>
            <p:spPr>
              <a:xfrm>
                <a:off x="5364280" y="4331632"/>
                <a:ext cx="144000" cy="140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800" b="1" dirty="0">
                    <a:solidFill>
                      <a:schemeClr val="tx1"/>
                    </a:solidFill>
                  </a:rPr>
                  <a:t>FL1</a:t>
                </a:r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A9222955-4E35-4DF4-BDD0-30AB7970E2AF}"/>
                  </a:ext>
                </a:extLst>
              </p:cNvPr>
              <p:cNvSpPr/>
              <p:nvPr/>
            </p:nvSpPr>
            <p:spPr>
              <a:xfrm>
                <a:off x="4820532" y="4507658"/>
                <a:ext cx="144000" cy="87795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800" b="1" dirty="0">
                    <a:solidFill>
                      <a:schemeClr val="tx1"/>
                    </a:solidFill>
                  </a:rPr>
                  <a:t>FL2</a:t>
                </a:r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05B33235-0756-4563-9CE7-E600D9743873}"/>
                  </a:ext>
                </a:extLst>
              </p:cNvPr>
              <p:cNvSpPr/>
              <p:nvPr/>
            </p:nvSpPr>
            <p:spPr>
              <a:xfrm>
                <a:off x="689227" y="4317397"/>
                <a:ext cx="144000" cy="140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800" b="1" dirty="0">
                    <a:solidFill>
                      <a:schemeClr val="tx1"/>
                    </a:solidFill>
                  </a:rPr>
                  <a:t>FL4</a:t>
                </a:r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5C24CC4D-6A79-48B3-92A0-DD39A40C359D}"/>
                  </a:ext>
                </a:extLst>
              </p:cNvPr>
              <p:cNvSpPr/>
              <p:nvPr/>
            </p:nvSpPr>
            <p:spPr>
              <a:xfrm>
                <a:off x="1225507" y="4507658"/>
                <a:ext cx="144000" cy="884231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800" b="1" dirty="0">
                    <a:solidFill>
                      <a:schemeClr val="tx1"/>
                    </a:solidFill>
                  </a:rPr>
                  <a:t>FL3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8A137F5-FA4C-4F3B-B37B-4E10ACFF5472}"/>
                  </a:ext>
                </a:extLst>
              </p:cNvPr>
              <p:cNvSpPr/>
              <p:nvPr/>
            </p:nvSpPr>
            <p:spPr>
              <a:xfrm>
                <a:off x="1901405" y="5329338"/>
                <a:ext cx="972000" cy="522008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b="1" dirty="0">
                    <a:solidFill>
                      <a:schemeClr val="tx1"/>
                    </a:solidFill>
                  </a:rPr>
                  <a:t>PM-W</a:t>
                </a:r>
              </a:p>
            </p:txBody>
          </p: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4FAECFAD-E86D-4DE0-83E0-0AA9563917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03867" y="5172313"/>
                <a:ext cx="2448" cy="196093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37A049CD-523F-4E0E-BDCB-0D8F4060D8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47245" y="5829349"/>
                <a:ext cx="2448" cy="196093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4301EF9-A463-483B-8038-91C7DAD42396}"/>
                  </a:ext>
                </a:extLst>
              </p:cNvPr>
              <p:cNvSpPr/>
              <p:nvPr/>
            </p:nvSpPr>
            <p:spPr>
              <a:xfrm>
                <a:off x="1853438" y="4903223"/>
                <a:ext cx="288000" cy="288000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1000" b="1" dirty="0"/>
                  <a:t>P5</a:t>
                </a: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2CA50F9A-8554-4EA1-A738-AEDB386057CF}"/>
                  </a:ext>
                </a:extLst>
              </p:cNvPr>
              <p:cNvSpPr/>
              <p:nvPr/>
            </p:nvSpPr>
            <p:spPr>
              <a:xfrm>
                <a:off x="3258603" y="4911645"/>
                <a:ext cx="288000" cy="288000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1000" b="1" dirty="0">
                    <a:solidFill>
                      <a:schemeClr val="bg1"/>
                    </a:solidFill>
                  </a:rPr>
                  <a:t>P3</a:t>
                </a: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9252164B-3074-435F-B8FF-79820E24846F}"/>
                  </a:ext>
                </a:extLst>
              </p:cNvPr>
              <p:cNvSpPr/>
              <p:nvPr/>
            </p:nvSpPr>
            <p:spPr>
              <a:xfrm>
                <a:off x="3252846" y="5997537"/>
                <a:ext cx="288000" cy="288000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1000" b="1" dirty="0">
                    <a:solidFill>
                      <a:schemeClr val="tx1"/>
                    </a:solidFill>
                  </a:rPr>
                  <a:t>P8</a:t>
                </a: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15A5A695-C1C1-4F11-AF19-44645EA2373A}"/>
                  </a:ext>
                </a:extLst>
              </p:cNvPr>
              <p:cNvSpPr/>
              <p:nvPr/>
            </p:nvSpPr>
            <p:spPr>
              <a:xfrm>
                <a:off x="4002666" y="5993285"/>
                <a:ext cx="288000" cy="288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1000" b="1" dirty="0"/>
                  <a:t>P1</a:t>
                </a: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030A7595-D640-4E59-B463-AC847EA76C1A}"/>
                  </a:ext>
                </a:extLst>
              </p:cNvPr>
              <p:cNvSpPr/>
              <p:nvPr/>
            </p:nvSpPr>
            <p:spPr>
              <a:xfrm>
                <a:off x="7517817" y="4024379"/>
                <a:ext cx="207582" cy="1826967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700" b="1" dirty="0"/>
                  <a:t>FIBRE OPTIC</a:t>
                </a: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58EF8757-308F-409C-86DB-5B7696700D53}"/>
                  </a:ext>
                </a:extLst>
              </p:cNvPr>
              <p:cNvSpPr/>
              <p:nvPr/>
            </p:nvSpPr>
            <p:spPr>
              <a:xfrm>
                <a:off x="1861266" y="6000180"/>
                <a:ext cx="288000" cy="288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1000" b="1" dirty="0"/>
                  <a:t>P6</a:t>
                </a: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94D814AF-83A7-4E32-9A6C-4546FB2CCA24}"/>
                  </a:ext>
                </a:extLst>
              </p:cNvPr>
              <p:cNvSpPr/>
              <p:nvPr/>
            </p:nvSpPr>
            <p:spPr>
              <a:xfrm>
                <a:off x="1367441" y="4713449"/>
                <a:ext cx="288000" cy="144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800" dirty="0"/>
                  <a:t>BT3-2</a:t>
                </a: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94D814AF-83A7-4E32-9A6C-4546FB2CCA24}"/>
                  </a:ext>
                </a:extLst>
              </p:cNvPr>
              <p:cNvSpPr/>
              <p:nvPr/>
            </p:nvSpPr>
            <p:spPr>
              <a:xfrm>
                <a:off x="4975976" y="4716908"/>
                <a:ext cx="288000" cy="144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800" dirty="0"/>
                  <a:t>BT2-2</a:t>
                </a: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94D814AF-83A7-4E32-9A6C-4546FB2CCA24}"/>
                  </a:ext>
                </a:extLst>
              </p:cNvPr>
              <p:cNvSpPr/>
              <p:nvPr/>
            </p:nvSpPr>
            <p:spPr>
              <a:xfrm>
                <a:off x="4975976" y="5021561"/>
                <a:ext cx="288000" cy="144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800" dirty="0"/>
                  <a:t>BT2-1</a:t>
                </a: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94D814AF-83A7-4E32-9A6C-4546FB2CCA24}"/>
                  </a:ext>
                </a:extLst>
              </p:cNvPr>
              <p:cNvSpPr/>
              <p:nvPr/>
            </p:nvSpPr>
            <p:spPr>
              <a:xfrm>
                <a:off x="5514083" y="4664856"/>
                <a:ext cx="288000" cy="144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800" dirty="0"/>
                  <a:t>BT1-2</a:t>
                </a: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94D814AF-83A7-4E32-9A6C-4546FB2CCA24}"/>
                  </a:ext>
                </a:extLst>
              </p:cNvPr>
              <p:cNvSpPr/>
              <p:nvPr/>
            </p:nvSpPr>
            <p:spPr>
              <a:xfrm>
                <a:off x="5515472" y="5136612"/>
                <a:ext cx="288000" cy="144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800" dirty="0"/>
                  <a:t>BT1-1</a:t>
                </a:r>
              </a:p>
            </p:txBody>
          </p:sp>
          <p:cxnSp>
            <p:nvCxnSpPr>
              <p:cNvPr id="6" name="Straight Connector 5"/>
              <p:cNvCxnSpPr>
                <a:endCxn id="8" idx="0"/>
              </p:cNvCxnSpPr>
              <p:nvPr/>
            </p:nvCxnSpPr>
            <p:spPr>
              <a:xfrm>
                <a:off x="742255" y="5864399"/>
                <a:ext cx="0" cy="181649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Oval 7"/>
              <p:cNvSpPr/>
              <p:nvPr/>
            </p:nvSpPr>
            <p:spPr>
              <a:xfrm>
                <a:off x="580255" y="6046048"/>
                <a:ext cx="324000" cy="360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sz="800" dirty="0"/>
                  <a:t>AP4</a:t>
                </a:r>
              </a:p>
            </p:txBody>
          </p:sp>
          <p:cxnSp>
            <p:nvCxnSpPr>
              <p:cNvPr id="130" name="Straight Connector 129"/>
              <p:cNvCxnSpPr>
                <a:endCxn id="131" idx="0"/>
              </p:cNvCxnSpPr>
              <p:nvPr/>
            </p:nvCxnSpPr>
            <p:spPr>
              <a:xfrm>
                <a:off x="1278386" y="5553490"/>
                <a:ext cx="0" cy="492558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Oval 130"/>
              <p:cNvSpPr/>
              <p:nvPr/>
            </p:nvSpPr>
            <p:spPr>
              <a:xfrm>
                <a:off x="1116386" y="6046048"/>
                <a:ext cx="324000" cy="360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sz="800" dirty="0"/>
                  <a:t>AP3</a:t>
                </a:r>
              </a:p>
            </p:txBody>
          </p:sp>
          <p:cxnSp>
            <p:nvCxnSpPr>
              <p:cNvPr id="132" name="Straight Connector 131"/>
              <p:cNvCxnSpPr/>
              <p:nvPr/>
            </p:nvCxnSpPr>
            <p:spPr>
              <a:xfrm flipH="1">
                <a:off x="4904197" y="5603708"/>
                <a:ext cx="0" cy="438610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Oval 132"/>
              <p:cNvSpPr/>
              <p:nvPr/>
            </p:nvSpPr>
            <p:spPr>
              <a:xfrm>
                <a:off x="4734576" y="6044414"/>
                <a:ext cx="324000" cy="360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sz="800" dirty="0"/>
                  <a:t>AP2</a:t>
                </a:r>
              </a:p>
            </p:txBody>
          </p:sp>
          <p:cxnSp>
            <p:nvCxnSpPr>
              <p:cNvPr id="134" name="Straight Connector 133"/>
              <p:cNvCxnSpPr/>
              <p:nvPr/>
            </p:nvCxnSpPr>
            <p:spPr>
              <a:xfrm flipH="1">
                <a:off x="5439753" y="5845683"/>
                <a:ext cx="0" cy="196635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Oval 134"/>
              <p:cNvSpPr/>
              <p:nvPr/>
            </p:nvSpPr>
            <p:spPr>
              <a:xfrm>
                <a:off x="5276422" y="6044414"/>
                <a:ext cx="324000" cy="360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sz="800" dirty="0"/>
                  <a:t>AP1</a:t>
                </a: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94D814AF-83A7-4E32-9A6C-4546FB2CCA24}"/>
                  </a:ext>
                </a:extLst>
              </p:cNvPr>
              <p:cNvSpPr/>
              <p:nvPr/>
            </p:nvSpPr>
            <p:spPr>
              <a:xfrm>
                <a:off x="2617108" y="4899224"/>
                <a:ext cx="288000" cy="288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1000" b="1" dirty="0">
                    <a:solidFill>
                      <a:schemeClr val="tx1"/>
                    </a:solidFill>
                  </a:rPr>
                  <a:t>P4</a:t>
                </a: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40DEB316-E730-4899-AC10-0C4F4E710769}"/>
                  </a:ext>
                </a:extLst>
              </p:cNvPr>
              <p:cNvSpPr/>
              <p:nvPr/>
            </p:nvSpPr>
            <p:spPr>
              <a:xfrm>
                <a:off x="3558240" y="3704578"/>
                <a:ext cx="2602800" cy="16894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B" sz="900" b="1" dirty="0">
                    <a:solidFill>
                      <a:schemeClr val="bg1"/>
                    </a:solidFill>
                  </a:rPr>
                  <a:t>ESFL</a:t>
                </a: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7DCA0DBE-613F-4A74-9D28-A27F2AD8AE03}"/>
                  </a:ext>
                </a:extLst>
              </p:cNvPr>
              <p:cNvSpPr/>
              <p:nvPr/>
            </p:nvSpPr>
            <p:spPr>
              <a:xfrm>
                <a:off x="7088666" y="4021605"/>
                <a:ext cx="216000" cy="77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700" b="1" dirty="0">
                    <a:solidFill>
                      <a:srgbClr val="000000"/>
                    </a:solidFill>
                  </a:rPr>
                  <a:t>EFLS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B00EF988-81A5-4CD8-B70A-E26E876AAD0D}"/>
                  </a:ext>
                </a:extLst>
              </p:cNvPr>
              <p:cNvSpPr/>
              <p:nvPr/>
            </p:nvSpPr>
            <p:spPr>
              <a:xfrm>
                <a:off x="6362961" y="4018588"/>
                <a:ext cx="216000" cy="77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700" b="1" dirty="0">
                    <a:solidFill>
                      <a:srgbClr val="000000"/>
                    </a:solidFill>
                  </a:rPr>
                  <a:t>SFLS</a:t>
                </a: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40DEB316-E730-4899-AC10-0C4F4E710769}"/>
                  </a:ext>
                </a:extLst>
              </p:cNvPr>
              <p:cNvSpPr/>
              <p:nvPr/>
            </p:nvSpPr>
            <p:spPr>
              <a:xfrm>
                <a:off x="7383179" y="5864399"/>
                <a:ext cx="438450" cy="393918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B" sz="700" b="1" dirty="0"/>
                  <a:t>TERM</a:t>
                </a:r>
              </a:p>
              <a:p>
                <a:pPr algn="ctr"/>
                <a:r>
                  <a:rPr lang="en-GB" sz="700" b="1" dirty="0"/>
                  <a:t>ASBLY</a:t>
                </a:r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56D2F77C-C552-46B2-A723-F8D67927A308}"/>
                  </a:ext>
                </a:extLst>
              </p:cNvPr>
              <p:cNvSpPr/>
              <p:nvPr/>
            </p:nvSpPr>
            <p:spPr>
              <a:xfrm>
                <a:off x="3298493" y="5320167"/>
                <a:ext cx="972000" cy="522008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b="1" dirty="0"/>
                  <a:t>PM-E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4A583A6-7AF1-4AAA-B02D-8F198CA01423}"/>
                  </a:ext>
                </a:extLst>
              </p:cNvPr>
              <p:cNvSpPr/>
              <p:nvPr/>
            </p:nvSpPr>
            <p:spPr>
              <a:xfrm>
                <a:off x="2558788" y="3609527"/>
                <a:ext cx="958113" cy="39281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b="1" dirty="0">
                    <a:solidFill>
                      <a:srgbClr val="000000"/>
                    </a:solidFill>
                  </a:rPr>
                  <a:t>RBM</a:t>
                </a:r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2CA50F9A-8554-4EA1-A738-AEDB386057CF}"/>
                  </a:ext>
                </a:extLst>
              </p:cNvPr>
              <p:cNvSpPr/>
              <p:nvPr/>
            </p:nvSpPr>
            <p:spPr>
              <a:xfrm>
                <a:off x="3252020" y="5262394"/>
                <a:ext cx="288000" cy="288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900" b="1" dirty="0">
                    <a:solidFill>
                      <a:schemeClr val="tx1"/>
                    </a:solidFill>
                  </a:rPr>
                  <a:t>E4</a:t>
                </a:r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2CA50F9A-8554-4EA1-A738-AEDB386057CF}"/>
                  </a:ext>
                </a:extLst>
              </p:cNvPr>
              <p:cNvSpPr/>
              <p:nvPr/>
            </p:nvSpPr>
            <p:spPr>
              <a:xfrm>
                <a:off x="3252020" y="5593916"/>
                <a:ext cx="288000" cy="288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900" b="1" dirty="0">
                    <a:solidFill>
                      <a:schemeClr val="tx1"/>
                    </a:solidFill>
                  </a:rPr>
                  <a:t>E3</a:t>
                </a: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2CA50F9A-8554-4EA1-A738-AEDB386057CF}"/>
                  </a:ext>
                </a:extLst>
              </p:cNvPr>
              <p:cNvSpPr/>
              <p:nvPr/>
            </p:nvSpPr>
            <p:spPr>
              <a:xfrm>
                <a:off x="3999783" y="5600099"/>
                <a:ext cx="288000" cy="288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900" b="1" dirty="0">
                    <a:solidFill>
                      <a:schemeClr val="tx1"/>
                    </a:solidFill>
                  </a:rPr>
                  <a:t>E1</a:t>
                </a:r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2CA50F9A-8554-4EA1-A738-AEDB386057CF}"/>
                  </a:ext>
                </a:extLst>
              </p:cNvPr>
              <p:cNvSpPr/>
              <p:nvPr/>
            </p:nvSpPr>
            <p:spPr>
              <a:xfrm>
                <a:off x="2621669" y="5611128"/>
                <a:ext cx="288000" cy="288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900" b="1" dirty="0">
                    <a:solidFill>
                      <a:schemeClr val="tx1"/>
                    </a:solidFill>
                  </a:rPr>
                  <a:t>W4</a:t>
                </a:r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2CA50F9A-8554-4EA1-A738-AEDB386057CF}"/>
                  </a:ext>
                </a:extLst>
              </p:cNvPr>
              <p:cNvSpPr/>
              <p:nvPr/>
            </p:nvSpPr>
            <p:spPr>
              <a:xfrm>
                <a:off x="2616713" y="5290345"/>
                <a:ext cx="288000" cy="288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900" b="1" dirty="0">
                    <a:solidFill>
                      <a:schemeClr val="tx1"/>
                    </a:solidFill>
                  </a:rPr>
                  <a:t>W3</a:t>
                </a: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2CA50F9A-8554-4EA1-A738-AEDB386057CF}"/>
                  </a:ext>
                </a:extLst>
              </p:cNvPr>
              <p:cNvSpPr/>
              <p:nvPr/>
            </p:nvSpPr>
            <p:spPr>
              <a:xfrm>
                <a:off x="1865338" y="5293171"/>
                <a:ext cx="288000" cy="288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900" b="1" dirty="0">
                    <a:solidFill>
                      <a:schemeClr val="tx1"/>
                    </a:solidFill>
                  </a:rPr>
                  <a:t>W1</a:t>
                </a:r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2CA50F9A-8554-4EA1-A738-AEDB386057CF}"/>
                  </a:ext>
                </a:extLst>
              </p:cNvPr>
              <p:cNvSpPr/>
              <p:nvPr/>
            </p:nvSpPr>
            <p:spPr>
              <a:xfrm>
                <a:off x="1865338" y="5616043"/>
                <a:ext cx="288000" cy="288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900" b="1" dirty="0">
                    <a:solidFill>
                      <a:schemeClr val="tx1"/>
                    </a:solidFill>
                  </a:rPr>
                  <a:t>W6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61A63E8-7F28-4871-B0A9-247484364F74}"/>
                  </a:ext>
                </a:extLst>
              </p:cNvPr>
              <p:cNvSpPr/>
              <p:nvPr/>
            </p:nvSpPr>
            <p:spPr>
              <a:xfrm>
                <a:off x="5058575" y="5629683"/>
                <a:ext cx="514909" cy="21249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/>
                  <a:t>PLET11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146A208-4E3C-49DF-9229-F82357E8ED5E}"/>
                  </a:ext>
                </a:extLst>
              </p:cNvPr>
              <p:cNvSpPr/>
              <p:nvPr/>
            </p:nvSpPr>
            <p:spPr>
              <a:xfrm>
                <a:off x="4517353" y="4350543"/>
                <a:ext cx="541223" cy="223313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/>
                  <a:t>PLET22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2B7C559-B9D7-4F73-B498-984901FFBAF6}"/>
                  </a:ext>
                </a:extLst>
              </p:cNvPr>
              <p:cNvSpPr/>
              <p:nvPr/>
            </p:nvSpPr>
            <p:spPr>
              <a:xfrm>
                <a:off x="5058576" y="4122063"/>
                <a:ext cx="534502" cy="235793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/>
                  <a:t>PLET21</a:t>
                </a:r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0824B7BE-E129-4743-8A46-4EDC97B06DB8}"/>
                  </a:ext>
                </a:extLst>
              </p:cNvPr>
              <p:cNvSpPr/>
              <p:nvPr/>
            </p:nvSpPr>
            <p:spPr>
              <a:xfrm>
                <a:off x="1150582" y="5382372"/>
                <a:ext cx="507975" cy="202028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/>
                  <a:t>PLET31</a:t>
                </a:r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D8676363-EE86-4893-A51D-E88C4B4BDD32}"/>
                  </a:ext>
                </a:extLst>
              </p:cNvPr>
              <p:cNvSpPr/>
              <p:nvPr/>
            </p:nvSpPr>
            <p:spPr>
              <a:xfrm>
                <a:off x="602814" y="5641152"/>
                <a:ext cx="509436" cy="21693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/>
                  <a:t>PLET41</a:t>
                </a:r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F1749F8C-021A-4EF6-8109-4E80598C2D76}"/>
                  </a:ext>
                </a:extLst>
              </p:cNvPr>
              <p:cNvSpPr/>
              <p:nvPr/>
            </p:nvSpPr>
            <p:spPr>
              <a:xfrm>
                <a:off x="1150582" y="4357856"/>
                <a:ext cx="576000" cy="21600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/>
                  <a:t>PLET32</a:t>
                </a:r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D9CC6CEB-51C5-4B9D-AA0A-6B8606E73D77}"/>
                  </a:ext>
                </a:extLst>
              </p:cNvPr>
              <p:cNvSpPr/>
              <p:nvPr/>
            </p:nvSpPr>
            <p:spPr>
              <a:xfrm>
                <a:off x="610436" y="4116454"/>
                <a:ext cx="540146" cy="21600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/>
                  <a:t>PLET42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929B1AE-1980-43CE-9118-1CF4ADE54EFD}"/>
                  </a:ext>
                </a:extLst>
              </p:cNvPr>
              <p:cNvSpPr/>
              <p:nvPr/>
            </p:nvSpPr>
            <p:spPr>
              <a:xfrm>
                <a:off x="4517353" y="5380325"/>
                <a:ext cx="508634" cy="193271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PLET21</a:t>
                </a:r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DCED1CFE-AA27-4B7A-B82E-C5D00B631BEB}"/>
                  </a:ext>
                </a:extLst>
              </p:cNvPr>
              <p:cNvSpPr/>
              <p:nvPr/>
            </p:nvSpPr>
            <p:spPr>
              <a:xfrm>
                <a:off x="6278083" y="1672212"/>
                <a:ext cx="900000" cy="24039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B" sz="1000" b="1" dirty="0"/>
                  <a:t>SWIVEL</a:t>
                </a:r>
              </a:p>
            </p:txBody>
          </p:sp>
          <p:sp>
            <p:nvSpPr>
              <p:cNvPr id="2" name="TextBox 1"/>
              <p:cNvSpPr txBox="1"/>
              <p:nvPr/>
            </p:nvSpPr>
            <p:spPr bwMode="auto">
              <a:xfrm>
                <a:off x="834042" y="6501661"/>
                <a:ext cx="5469446" cy="21544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1000" dirty="0"/>
                  <a:t>Legend for Xmas Trees:           </a:t>
                </a:r>
                <a:r>
                  <a:rPr lang="en-PH" sz="800" dirty="0"/>
                  <a:t>Yellow border, choke issues               Yellow fill for external Xmas Tree issues    </a:t>
                </a: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15A5A695-C1C1-4F11-AF19-44645EA2373A}"/>
                  </a:ext>
                </a:extLst>
              </p:cNvPr>
              <p:cNvSpPr/>
              <p:nvPr/>
            </p:nvSpPr>
            <p:spPr>
              <a:xfrm>
                <a:off x="2133599" y="6501661"/>
                <a:ext cx="193353" cy="205286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GB" sz="1000" b="1" dirty="0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15A5A695-C1C1-4F11-AF19-44645EA2373A}"/>
                  </a:ext>
                </a:extLst>
              </p:cNvPr>
              <p:cNvSpPr/>
              <p:nvPr/>
            </p:nvSpPr>
            <p:spPr>
              <a:xfrm>
                <a:off x="3603504" y="6501661"/>
                <a:ext cx="193353" cy="205286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GB" sz="1000" b="1" dirty="0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7DCA0DBE-613F-4A74-9D28-A27F2AD8AE03}"/>
                  </a:ext>
                </a:extLst>
              </p:cNvPr>
              <p:cNvSpPr/>
              <p:nvPr/>
            </p:nvSpPr>
            <p:spPr>
              <a:xfrm rot="2700000">
                <a:off x="5911650" y="3802850"/>
                <a:ext cx="179806" cy="82355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700" b="1" dirty="0">
                    <a:solidFill>
                      <a:srgbClr val="000000"/>
                    </a:solidFill>
                  </a:rPr>
                  <a:t>EFLS</a:t>
                </a:r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7DCA0DBE-613F-4A74-9D28-A27F2AD8AE03}"/>
                  </a:ext>
                </a:extLst>
              </p:cNvPr>
              <p:cNvSpPr/>
              <p:nvPr/>
            </p:nvSpPr>
            <p:spPr>
              <a:xfrm rot="2700000">
                <a:off x="6608025" y="5126622"/>
                <a:ext cx="216000" cy="77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700" b="1" dirty="0">
                    <a:solidFill>
                      <a:srgbClr val="000000"/>
                    </a:solidFill>
                  </a:rPr>
                  <a:t>EFLS</a:t>
                </a: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B00EF988-81A5-4CD8-B70A-E26E876AAD0D}"/>
                  </a:ext>
                </a:extLst>
              </p:cNvPr>
              <p:cNvSpPr/>
              <p:nvPr/>
            </p:nvSpPr>
            <p:spPr>
              <a:xfrm rot="2700000">
                <a:off x="5889129" y="5121069"/>
                <a:ext cx="216000" cy="77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700" b="1" dirty="0">
                    <a:solidFill>
                      <a:srgbClr val="000000"/>
                    </a:solidFill>
                  </a:rPr>
                  <a:t>SFLS</a:t>
                </a:r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40DEB316-E730-4899-AC10-0C4F4E710769}"/>
                  </a:ext>
                </a:extLst>
              </p:cNvPr>
              <p:cNvSpPr/>
              <p:nvPr/>
            </p:nvSpPr>
            <p:spPr>
              <a:xfrm>
                <a:off x="6192512" y="3612285"/>
                <a:ext cx="1547482" cy="390058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B" sz="900" b="1" dirty="0"/>
                  <a:t>UTA-1/UTAJ-1&amp;2 / HDM-1</a:t>
                </a: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40DEB316-E730-4899-AC10-0C4F4E710769}"/>
                  </a:ext>
                </a:extLst>
              </p:cNvPr>
              <p:cNvSpPr/>
              <p:nvPr/>
            </p:nvSpPr>
            <p:spPr>
              <a:xfrm>
                <a:off x="6190947" y="4829238"/>
                <a:ext cx="561490" cy="46661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B" sz="800" b="1" dirty="0">
                    <a:solidFill>
                      <a:schemeClr val="tx1"/>
                    </a:solidFill>
                  </a:rPr>
                  <a:t>UTA-2</a:t>
                </a:r>
              </a:p>
              <a:p>
                <a:pPr algn="ctr"/>
                <a:r>
                  <a:rPr lang="en-GB" sz="800" b="1" dirty="0">
                    <a:solidFill>
                      <a:schemeClr val="tx1"/>
                    </a:solidFill>
                  </a:rPr>
                  <a:t>HDM-2</a:t>
                </a: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40DEB316-E730-4899-AC10-0C4F4E710769}"/>
                  </a:ext>
                </a:extLst>
              </p:cNvPr>
              <p:cNvSpPr/>
              <p:nvPr/>
            </p:nvSpPr>
            <p:spPr>
              <a:xfrm>
                <a:off x="6911695" y="4832421"/>
                <a:ext cx="561490" cy="46661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B" sz="800" b="1" dirty="0">
                    <a:solidFill>
                      <a:schemeClr val="tx1"/>
                    </a:solidFill>
                  </a:rPr>
                  <a:t>UTA-3</a:t>
                </a:r>
              </a:p>
              <a:p>
                <a:pPr algn="ctr"/>
                <a:r>
                  <a:rPr lang="en-GB" sz="800" b="1" dirty="0">
                    <a:solidFill>
                      <a:schemeClr val="tx1"/>
                    </a:solidFill>
                  </a:rPr>
                  <a:t>EDM-1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 bwMode="auto">
              <a:xfrm>
                <a:off x="2958802" y="5301578"/>
                <a:ext cx="288541" cy="15344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800" dirty="0"/>
                  <a:t>MJ-02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 bwMode="auto">
              <a:xfrm>
                <a:off x="2958802" y="5557619"/>
                <a:ext cx="269304" cy="15344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800" dirty="0"/>
                  <a:t>MJ-01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 bwMode="auto">
              <a:xfrm>
                <a:off x="4289563" y="5580979"/>
                <a:ext cx="219612" cy="15638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800" dirty="0"/>
                  <a:t>PJ-01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 bwMode="auto">
              <a:xfrm>
                <a:off x="1669804" y="5586617"/>
                <a:ext cx="219612" cy="15638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800" dirty="0"/>
                  <a:t>PJ-04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 bwMode="auto">
              <a:xfrm>
                <a:off x="4224741" y="4078123"/>
                <a:ext cx="235642" cy="15344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800" dirty="0"/>
                  <a:t>RJ-01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 bwMode="auto">
              <a:xfrm>
                <a:off x="3794905" y="4299811"/>
                <a:ext cx="254878" cy="15344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800" dirty="0"/>
                  <a:t>RJ-02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 bwMode="auto">
              <a:xfrm>
                <a:off x="2216854" y="4299811"/>
                <a:ext cx="251672" cy="15344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800" dirty="0"/>
                  <a:t>RJ-03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 bwMode="auto">
              <a:xfrm>
                <a:off x="1833938" y="4052023"/>
                <a:ext cx="256480" cy="15344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800" dirty="0"/>
                  <a:t>RJ-04</a:t>
                </a:r>
              </a:p>
            </p:txBody>
          </p:sp>
          <p:sp>
            <p:nvSpPr>
              <p:cNvPr id="142" name="TextBox 141"/>
              <p:cNvSpPr txBox="1"/>
              <p:nvPr/>
            </p:nvSpPr>
            <p:spPr bwMode="auto">
              <a:xfrm>
                <a:off x="1671740" y="5323304"/>
                <a:ext cx="219612" cy="15638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800" dirty="0"/>
                  <a:t>PJ-03</a:t>
                </a:r>
              </a:p>
            </p:txBody>
          </p:sp>
          <p:sp>
            <p:nvSpPr>
              <p:cNvPr id="3" name="Rounded Rectangle 2"/>
              <p:cNvSpPr/>
              <p:nvPr/>
            </p:nvSpPr>
            <p:spPr>
              <a:xfrm>
                <a:off x="4880610" y="5694045"/>
                <a:ext cx="47625" cy="74295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39" name="Rounded Rectangle 138"/>
              <p:cNvSpPr/>
              <p:nvPr/>
            </p:nvSpPr>
            <p:spPr>
              <a:xfrm>
                <a:off x="1253490" y="5699760"/>
                <a:ext cx="47625" cy="74295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43" name="TextBox 142"/>
              <p:cNvSpPr txBox="1"/>
              <p:nvPr/>
            </p:nvSpPr>
            <p:spPr bwMode="auto">
              <a:xfrm>
                <a:off x="4281277" y="5319601"/>
                <a:ext cx="219612" cy="15638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800" dirty="0"/>
                  <a:t>PJ-02</a:t>
                </a:r>
              </a:p>
            </p:txBody>
          </p:sp>
          <p:sp>
            <p:nvSpPr>
              <p:cNvPr id="144" name="TextBox 143"/>
              <p:cNvSpPr txBox="1"/>
              <p:nvPr/>
            </p:nvSpPr>
            <p:spPr bwMode="auto">
              <a:xfrm>
                <a:off x="2594411" y="5187865"/>
                <a:ext cx="333425" cy="11727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600" dirty="0"/>
                  <a:t>12-WJ-301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 bwMode="auto">
              <a:xfrm>
                <a:off x="1845307" y="5196071"/>
                <a:ext cx="333425" cy="11727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600" dirty="0"/>
                  <a:t>12-WJ-101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 bwMode="auto">
              <a:xfrm>
                <a:off x="1849214" y="5858424"/>
                <a:ext cx="333425" cy="11727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600" dirty="0"/>
                  <a:t>12-WJ-601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 bwMode="auto">
              <a:xfrm>
                <a:off x="3988285" y="5839668"/>
                <a:ext cx="333425" cy="11727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600" dirty="0"/>
                  <a:t>11-WJ-101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 bwMode="auto">
              <a:xfrm>
                <a:off x="3246995" y="5198024"/>
                <a:ext cx="333425" cy="11727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600" dirty="0"/>
                  <a:t>11-WJ-401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 bwMode="auto">
              <a:xfrm>
                <a:off x="3246995" y="5838886"/>
                <a:ext cx="333425" cy="11727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600" dirty="0"/>
                  <a:t>11-WJ-301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 bwMode="auto">
              <a:xfrm>
                <a:off x="2600272" y="5850218"/>
                <a:ext cx="333425" cy="11727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600" dirty="0"/>
                  <a:t>12-WJ-401</a:t>
                </a:r>
              </a:p>
            </p:txBody>
          </p:sp>
        </p:grpSp>
      </p:grpSp>
      <p:sp>
        <p:nvSpPr>
          <p:cNvPr id="4" name="TextBox 3"/>
          <p:cNvSpPr txBox="1"/>
          <p:nvPr/>
        </p:nvSpPr>
        <p:spPr>
          <a:xfrm>
            <a:off x="3703320" y="2263140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AU.PRL.061-FR-001      632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413618" y="2353110"/>
            <a:ext cx="381287" cy="1462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3703320" y="2439402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AU.PRL.061-FR-002	638</a:t>
            </a:r>
          </a:p>
        </p:txBody>
      </p:sp>
      <p:cxnSp>
        <p:nvCxnSpPr>
          <p:cNvPr id="168" name="Straight Arrow Connector 167"/>
          <p:cNvCxnSpPr/>
          <p:nvPr/>
        </p:nvCxnSpPr>
        <p:spPr>
          <a:xfrm flipH="1">
            <a:off x="3168788" y="2536338"/>
            <a:ext cx="662697" cy="814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3714555" y="2675622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AU.PRL.061-FR-003	644</a:t>
            </a:r>
          </a:p>
        </p:txBody>
      </p:sp>
      <p:cxnSp>
        <p:nvCxnSpPr>
          <p:cNvPr id="176" name="Straight Arrow Connector 175"/>
          <p:cNvCxnSpPr/>
          <p:nvPr/>
        </p:nvCxnSpPr>
        <p:spPr>
          <a:xfrm flipH="1">
            <a:off x="2904713" y="2772558"/>
            <a:ext cx="938008" cy="1466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1497871" y="2430253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AU.PRL.061-FR-004      650</a:t>
            </a:r>
          </a:p>
        </p:txBody>
      </p:sp>
      <p:cxnSp>
        <p:nvCxnSpPr>
          <p:cNvPr id="181" name="Straight Arrow Connector 180"/>
          <p:cNvCxnSpPr/>
          <p:nvPr/>
        </p:nvCxnSpPr>
        <p:spPr>
          <a:xfrm>
            <a:off x="2291719" y="2536338"/>
            <a:ext cx="391929" cy="3659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1383779" y="3786542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AU.PRL.032-RJ-003   329</a:t>
            </a:r>
          </a:p>
        </p:txBody>
      </p:sp>
      <p:cxnSp>
        <p:nvCxnSpPr>
          <p:cNvPr id="183" name="Straight Arrow Connector 182"/>
          <p:cNvCxnSpPr/>
          <p:nvPr/>
        </p:nvCxnSpPr>
        <p:spPr>
          <a:xfrm>
            <a:off x="2177627" y="3892627"/>
            <a:ext cx="347105" cy="5546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1790459" y="4480681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AU.PRL.032-FL-003</a:t>
            </a:r>
            <a:r>
              <a:rPr lang="en-US" sz="700" dirty="0"/>
              <a:t>     </a:t>
            </a:r>
            <a:r>
              <a:rPr lang="en-US" sz="700" dirty="0">
                <a:solidFill>
                  <a:srgbClr val="FF0000"/>
                </a:solidFill>
              </a:rPr>
              <a:t>319</a:t>
            </a:r>
          </a:p>
        </p:txBody>
      </p:sp>
      <p:cxnSp>
        <p:nvCxnSpPr>
          <p:cNvPr id="185" name="Straight Arrow Connector 184"/>
          <p:cNvCxnSpPr/>
          <p:nvPr/>
        </p:nvCxnSpPr>
        <p:spPr>
          <a:xfrm flipH="1">
            <a:off x="1305353" y="4594456"/>
            <a:ext cx="524236" cy="721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>
            <a:off x="1790458" y="4609916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AU.PRL.032-BT-302</a:t>
            </a:r>
            <a:r>
              <a:rPr lang="en-US" sz="700" dirty="0"/>
              <a:t>     </a:t>
            </a:r>
            <a:r>
              <a:rPr lang="en-US" sz="700" dirty="0">
                <a:solidFill>
                  <a:srgbClr val="FF0000"/>
                </a:solidFill>
              </a:rPr>
              <a:t>321</a:t>
            </a:r>
          </a:p>
        </p:txBody>
      </p:sp>
      <p:cxnSp>
        <p:nvCxnSpPr>
          <p:cNvPr id="204" name="Straight Arrow Connector 203"/>
          <p:cNvCxnSpPr/>
          <p:nvPr/>
        </p:nvCxnSpPr>
        <p:spPr>
          <a:xfrm flipH="1">
            <a:off x="1572332" y="4693567"/>
            <a:ext cx="318725" cy="461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1797474" y="4716886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AU.PRL.032-BT-301    320</a:t>
            </a:r>
          </a:p>
        </p:txBody>
      </p:sp>
      <p:cxnSp>
        <p:nvCxnSpPr>
          <p:cNvPr id="206" name="Straight Arrow Connector 205"/>
          <p:cNvCxnSpPr>
            <a:stCxn id="205" idx="1"/>
            <a:endCxn id="125" idx="0"/>
          </p:cNvCxnSpPr>
          <p:nvPr/>
        </p:nvCxnSpPr>
        <p:spPr>
          <a:xfrm flipH="1">
            <a:off x="1514557" y="4816914"/>
            <a:ext cx="282917" cy="2018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2848626" y="4526970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0000"/>
                </a:solidFill>
              </a:rPr>
              <a:t>AU.PRL.032-PJ-003 322</a:t>
            </a:r>
            <a:endParaRPr lang="en-US" sz="700" dirty="0">
              <a:solidFill>
                <a:srgbClr val="FF0000"/>
              </a:solidFill>
            </a:endParaRPr>
          </a:p>
        </p:txBody>
      </p:sp>
      <p:cxnSp>
        <p:nvCxnSpPr>
          <p:cNvPr id="211" name="Straight Arrow Connector 210"/>
          <p:cNvCxnSpPr/>
          <p:nvPr/>
        </p:nvCxnSpPr>
        <p:spPr>
          <a:xfrm flipH="1">
            <a:off x="1780316" y="4644919"/>
            <a:ext cx="1110851" cy="8538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2799877" y="4640825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0000"/>
                </a:solidFill>
              </a:rPr>
              <a:t>AU.PRL.031-MJ-002 318</a:t>
            </a:r>
            <a:endParaRPr lang="en-US" sz="700" dirty="0">
              <a:solidFill>
                <a:srgbClr val="FF0000"/>
              </a:solidFill>
            </a:endParaRPr>
          </a:p>
        </p:txBody>
      </p:sp>
      <p:cxnSp>
        <p:nvCxnSpPr>
          <p:cNvPr id="214" name="Straight Arrow Connector 213"/>
          <p:cNvCxnSpPr/>
          <p:nvPr/>
        </p:nvCxnSpPr>
        <p:spPr>
          <a:xfrm>
            <a:off x="3007397" y="4758688"/>
            <a:ext cx="26016" cy="7441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2873405" y="6294425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0000"/>
                </a:solidFill>
              </a:rPr>
              <a:t>AU.PRL.031-MJ-001 306</a:t>
            </a:r>
            <a:endParaRPr lang="en-US" sz="700" dirty="0">
              <a:solidFill>
                <a:srgbClr val="FF0000"/>
              </a:solidFill>
            </a:endParaRPr>
          </a:p>
        </p:txBody>
      </p:sp>
      <p:cxnSp>
        <p:nvCxnSpPr>
          <p:cNvPr id="216" name="Straight Arrow Connector 215"/>
          <p:cNvCxnSpPr>
            <a:endCxn id="150" idx="2"/>
          </p:cNvCxnSpPr>
          <p:nvPr/>
        </p:nvCxnSpPr>
        <p:spPr>
          <a:xfrm flipV="1">
            <a:off x="3086556" y="5711059"/>
            <a:ext cx="6898" cy="6344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3935050" y="4824084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AU.PRL.031-PJ-002     310</a:t>
            </a:r>
          </a:p>
        </p:txBody>
      </p:sp>
      <p:cxnSp>
        <p:nvCxnSpPr>
          <p:cNvPr id="218" name="Straight Arrow Connector 217"/>
          <p:cNvCxnSpPr/>
          <p:nvPr/>
        </p:nvCxnSpPr>
        <p:spPr>
          <a:xfrm flipH="1">
            <a:off x="4384733" y="4973079"/>
            <a:ext cx="173337" cy="5256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/>
          <p:cNvSpPr txBox="1"/>
          <p:nvPr/>
        </p:nvSpPr>
        <p:spPr>
          <a:xfrm>
            <a:off x="4221128" y="6364133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AU.PRL.031-PJ-001     297</a:t>
            </a:r>
          </a:p>
        </p:txBody>
      </p:sp>
      <p:cxnSp>
        <p:nvCxnSpPr>
          <p:cNvPr id="220" name="Straight Arrow Connector 219"/>
          <p:cNvCxnSpPr/>
          <p:nvPr/>
        </p:nvCxnSpPr>
        <p:spPr>
          <a:xfrm flipV="1">
            <a:off x="4558270" y="5721397"/>
            <a:ext cx="23067" cy="7329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/>
          <p:cNvSpPr txBox="1"/>
          <p:nvPr/>
        </p:nvSpPr>
        <p:spPr>
          <a:xfrm>
            <a:off x="5530402" y="5970697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AU.PRL.031-BT-101    295</a:t>
            </a:r>
          </a:p>
        </p:txBody>
      </p:sp>
      <p:cxnSp>
        <p:nvCxnSpPr>
          <p:cNvPr id="222" name="Straight Arrow Connector 221"/>
          <p:cNvCxnSpPr>
            <a:endCxn id="129" idx="3"/>
          </p:cNvCxnSpPr>
          <p:nvPr/>
        </p:nvCxnSpPr>
        <p:spPr>
          <a:xfrm flipH="1" flipV="1">
            <a:off x="5803472" y="5208612"/>
            <a:ext cx="149233" cy="8168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/>
          <p:cNvSpPr txBox="1"/>
          <p:nvPr/>
        </p:nvSpPr>
        <p:spPr>
          <a:xfrm>
            <a:off x="5635797" y="6201303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AU.PRL.031-BT-102     296</a:t>
            </a:r>
          </a:p>
        </p:txBody>
      </p:sp>
      <p:cxnSp>
        <p:nvCxnSpPr>
          <p:cNvPr id="226" name="Straight Arrow Connector 225"/>
          <p:cNvCxnSpPr>
            <a:endCxn id="128" idx="2"/>
          </p:cNvCxnSpPr>
          <p:nvPr/>
        </p:nvCxnSpPr>
        <p:spPr>
          <a:xfrm flipH="1" flipV="1">
            <a:off x="5658083" y="4808856"/>
            <a:ext cx="72916" cy="13977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4972806" y="3382383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AU.PRL.031-BT-201     308</a:t>
            </a:r>
          </a:p>
        </p:txBody>
      </p:sp>
      <p:cxnSp>
        <p:nvCxnSpPr>
          <p:cNvPr id="234" name="Straight Arrow Connector 233"/>
          <p:cNvCxnSpPr>
            <a:endCxn id="127" idx="0"/>
          </p:cNvCxnSpPr>
          <p:nvPr/>
        </p:nvCxnSpPr>
        <p:spPr>
          <a:xfrm flipH="1">
            <a:off x="5119976" y="3465535"/>
            <a:ext cx="9001" cy="15560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5078593" y="3153832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AU.PRL.031-BT-202     309</a:t>
            </a:r>
          </a:p>
        </p:txBody>
      </p:sp>
      <p:cxnSp>
        <p:nvCxnSpPr>
          <p:cNvPr id="236" name="Straight Arrow Connector 235"/>
          <p:cNvCxnSpPr/>
          <p:nvPr/>
        </p:nvCxnSpPr>
        <p:spPr>
          <a:xfrm flipH="1">
            <a:off x="5225763" y="3236984"/>
            <a:ext cx="9001" cy="15560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0" y="4381607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0000"/>
                </a:solidFill>
              </a:rPr>
              <a:t>AU.PRL.032-BT-402</a:t>
            </a:r>
            <a:endParaRPr lang="en-US" sz="700" dirty="0">
              <a:solidFill>
                <a:srgbClr val="FF0000"/>
              </a:solidFill>
            </a:endParaRPr>
          </a:p>
        </p:txBody>
      </p:sp>
      <p:cxnSp>
        <p:nvCxnSpPr>
          <p:cNvPr id="241" name="Straight Arrow Connector 240"/>
          <p:cNvCxnSpPr>
            <a:endCxn id="121" idx="1"/>
          </p:cNvCxnSpPr>
          <p:nvPr/>
        </p:nvCxnSpPr>
        <p:spPr>
          <a:xfrm>
            <a:off x="128349" y="4538149"/>
            <a:ext cx="695901" cy="1994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/>
          <p:cNvSpPr txBox="1"/>
          <p:nvPr/>
        </p:nvSpPr>
        <p:spPr>
          <a:xfrm>
            <a:off x="-45750" y="4868265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0000"/>
                </a:solidFill>
              </a:rPr>
              <a:t>AU.PRL.032-BT-401</a:t>
            </a:r>
            <a:endParaRPr lang="en-US" sz="700" dirty="0">
              <a:solidFill>
                <a:srgbClr val="FF0000"/>
              </a:solidFill>
            </a:endParaRPr>
          </a:p>
        </p:txBody>
      </p:sp>
      <p:cxnSp>
        <p:nvCxnSpPr>
          <p:cNvPr id="243" name="Straight Arrow Connector 242"/>
          <p:cNvCxnSpPr>
            <a:endCxn id="119" idx="1"/>
          </p:cNvCxnSpPr>
          <p:nvPr/>
        </p:nvCxnSpPr>
        <p:spPr>
          <a:xfrm>
            <a:off x="82599" y="5024807"/>
            <a:ext cx="751443" cy="1797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/>
          <p:cNvSpPr txBox="1"/>
          <p:nvPr/>
        </p:nvSpPr>
        <p:spPr>
          <a:xfrm>
            <a:off x="-83570" y="5873836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0000"/>
                </a:solidFill>
              </a:rPr>
              <a:t>AU.PRL.032-PAP-004 334</a:t>
            </a:r>
            <a:endParaRPr lang="en-US" sz="700" dirty="0">
              <a:solidFill>
                <a:srgbClr val="FF0000"/>
              </a:solidFill>
            </a:endParaRPr>
          </a:p>
        </p:txBody>
      </p:sp>
      <p:cxnSp>
        <p:nvCxnSpPr>
          <p:cNvPr id="251" name="Straight Arrow Connector 250"/>
          <p:cNvCxnSpPr>
            <a:endCxn id="8" idx="2"/>
          </p:cNvCxnSpPr>
          <p:nvPr/>
        </p:nvCxnSpPr>
        <p:spPr>
          <a:xfrm>
            <a:off x="44779" y="6030378"/>
            <a:ext cx="535476" cy="1956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/>
          <p:cNvSpPr txBox="1"/>
          <p:nvPr/>
        </p:nvSpPr>
        <p:spPr>
          <a:xfrm>
            <a:off x="5656703" y="6453504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AU.PRL.031-PAP-001     298</a:t>
            </a:r>
          </a:p>
        </p:txBody>
      </p:sp>
      <p:cxnSp>
        <p:nvCxnSpPr>
          <p:cNvPr id="253" name="Straight Arrow Connector 252"/>
          <p:cNvCxnSpPr>
            <a:endCxn id="135" idx="5"/>
          </p:cNvCxnSpPr>
          <p:nvPr/>
        </p:nvCxnSpPr>
        <p:spPr>
          <a:xfrm flipH="1" flipV="1">
            <a:off x="5552973" y="6351693"/>
            <a:ext cx="232079" cy="2583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/>
          <p:cNvSpPr txBox="1"/>
          <p:nvPr/>
        </p:nvSpPr>
        <p:spPr>
          <a:xfrm>
            <a:off x="5410769" y="6611907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AU.PRL.031-PAP-002     311</a:t>
            </a:r>
          </a:p>
        </p:txBody>
      </p:sp>
      <p:cxnSp>
        <p:nvCxnSpPr>
          <p:cNvPr id="255" name="Straight Arrow Connector 254"/>
          <p:cNvCxnSpPr>
            <a:endCxn id="133" idx="5"/>
          </p:cNvCxnSpPr>
          <p:nvPr/>
        </p:nvCxnSpPr>
        <p:spPr>
          <a:xfrm flipH="1" flipV="1">
            <a:off x="5011127" y="6351693"/>
            <a:ext cx="527992" cy="4167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/>
          <p:cNvSpPr txBox="1"/>
          <p:nvPr/>
        </p:nvSpPr>
        <p:spPr>
          <a:xfrm>
            <a:off x="569613" y="6445096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0000"/>
                </a:solidFill>
              </a:rPr>
              <a:t>AU.PRL.032-PAP-003   323</a:t>
            </a:r>
            <a:endParaRPr lang="en-US" sz="700" dirty="0">
              <a:solidFill>
                <a:srgbClr val="FF0000"/>
              </a:solidFill>
            </a:endParaRPr>
          </a:p>
        </p:txBody>
      </p:sp>
      <p:cxnSp>
        <p:nvCxnSpPr>
          <p:cNvPr id="257" name="Straight Arrow Connector 256"/>
          <p:cNvCxnSpPr/>
          <p:nvPr/>
        </p:nvCxnSpPr>
        <p:spPr>
          <a:xfrm flipV="1">
            <a:off x="942655" y="6252414"/>
            <a:ext cx="282852" cy="2404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3935050" y="6680862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AU.PRL.TWS.WH.E1     895</a:t>
            </a:r>
          </a:p>
        </p:txBody>
      </p:sp>
      <p:cxnSp>
        <p:nvCxnSpPr>
          <p:cNvPr id="260" name="Straight Arrow Connector 259"/>
          <p:cNvCxnSpPr>
            <a:endCxn id="175" idx="2"/>
          </p:cNvCxnSpPr>
          <p:nvPr/>
        </p:nvCxnSpPr>
        <p:spPr>
          <a:xfrm flipV="1">
            <a:off x="4062271" y="6281285"/>
            <a:ext cx="84395" cy="5113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TextBox 260"/>
          <p:cNvSpPr txBox="1"/>
          <p:nvPr/>
        </p:nvSpPr>
        <p:spPr>
          <a:xfrm>
            <a:off x="3651736" y="4584972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0000"/>
                </a:solidFill>
              </a:rPr>
              <a:t>AU.PRL.TWS.WH.E4   897</a:t>
            </a:r>
            <a:endParaRPr lang="en-US" sz="700" dirty="0">
              <a:solidFill>
                <a:srgbClr val="FF0000"/>
              </a:solidFill>
            </a:endParaRPr>
          </a:p>
        </p:txBody>
      </p:sp>
      <p:cxnSp>
        <p:nvCxnSpPr>
          <p:cNvPr id="262" name="Straight Arrow Connector 261"/>
          <p:cNvCxnSpPr>
            <a:endCxn id="177" idx="3"/>
          </p:cNvCxnSpPr>
          <p:nvPr/>
        </p:nvCxnSpPr>
        <p:spPr>
          <a:xfrm flipH="1">
            <a:off x="3546603" y="4719208"/>
            <a:ext cx="225667" cy="3364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TextBox 262"/>
          <p:cNvSpPr txBox="1"/>
          <p:nvPr/>
        </p:nvSpPr>
        <p:spPr>
          <a:xfrm>
            <a:off x="2799877" y="6710180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AU.PRL.TWS.WH.E3     896</a:t>
            </a:r>
          </a:p>
        </p:txBody>
      </p:sp>
      <p:cxnSp>
        <p:nvCxnSpPr>
          <p:cNvPr id="264" name="Straight Arrow Connector 263"/>
          <p:cNvCxnSpPr>
            <a:endCxn id="179" idx="2"/>
          </p:cNvCxnSpPr>
          <p:nvPr/>
        </p:nvCxnSpPr>
        <p:spPr>
          <a:xfrm flipV="1">
            <a:off x="2904054" y="6285537"/>
            <a:ext cx="492792" cy="5131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TextBox 264"/>
          <p:cNvSpPr txBox="1"/>
          <p:nvPr/>
        </p:nvSpPr>
        <p:spPr>
          <a:xfrm>
            <a:off x="1623636" y="3372499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0000"/>
                </a:solidFill>
              </a:rPr>
              <a:t>AU.PRL.TWS.WH.W3    900</a:t>
            </a:r>
            <a:endParaRPr lang="en-US" sz="700" dirty="0">
              <a:solidFill>
                <a:srgbClr val="FF0000"/>
              </a:solidFill>
            </a:endParaRPr>
          </a:p>
        </p:txBody>
      </p:sp>
      <p:cxnSp>
        <p:nvCxnSpPr>
          <p:cNvPr id="268" name="Straight Arrow Connector 267"/>
          <p:cNvCxnSpPr>
            <a:endCxn id="167" idx="0"/>
          </p:cNvCxnSpPr>
          <p:nvPr/>
        </p:nvCxnSpPr>
        <p:spPr>
          <a:xfrm>
            <a:off x="2259978" y="3513549"/>
            <a:ext cx="501130" cy="13856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748289" y="3258315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AU.PRL.TWS.WH.W1	899</a:t>
            </a:r>
          </a:p>
        </p:txBody>
      </p:sp>
      <p:cxnSp>
        <p:nvCxnSpPr>
          <p:cNvPr id="270" name="Straight Arrow Connector 269"/>
          <p:cNvCxnSpPr/>
          <p:nvPr/>
        </p:nvCxnSpPr>
        <p:spPr>
          <a:xfrm>
            <a:off x="1384631" y="3399365"/>
            <a:ext cx="618434" cy="16492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2160878" y="6845924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0000"/>
                </a:solidFill>
              </a:rPr>
              <a:t>AU.PRL.TWS.WH.W4   901</a:t>
            </a:r>
            <a:endParaRPr lang="en-US" sz="700" dirty="0">
              <a:solidFill>
                <a:srgbClr val="FF0000"/>
              </a:solidFill>
            </a:endParaRPr>
          </a:p>
        </p:txBody>
      </p:sp>
      <p:cxnSp>
        <p:nvCxnSpPr>
          <p:cNvPr id="272" name="Straight Arrow Connector 271"/>
          <p:cNvCxnSpPr>
            <a:endCxn id="170" idx="2"/>
          </p:cNvCxnSpPr>
          <p:nvPr/>
        </p:nvCxnSpPr>
        <p:spPr>
          <a:xfrm flipV="1">
            <a:off x="2265055" y="6288180"/>
            <a:ext cx="490031" cy="6462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/>
          <p:cNvSpPr txBox="1"/>
          <p:nvPr/>
        </p:nvSpPr>
        <p:spPr>
          <a:xfrm>
            <a:off x="1284523" y="6762497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AU.PRL.TWS.WH.W6     902</a:t>
            </a:r>
          </a:p>
        </p:txBody>
      </p:sp>
      <p:cxnSp>
        <p:nvCxnSpPr>
          <p:cNvPr id="274" name="Straight Arrow Connector 273"/>
          <p:cNvCxnSpPr/>
          <p:nvPr/>
        </p:nvCxnSpPr>
        <p:spPr>
          <a:xfrm flipV="1">
            <a:off x="1388700" y="6204753"/>
            <a:ext cx="490031" cy="6462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/>
          <p:cNvSpPr txBox="1"/>
          <p:nvPr/>
        </p:nvSpPr>
        <p:spPr>
          <a:xfrm>
            <a:off x="3646739" y="4984022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AU.PRL.011-M-001     257</a:t>
            </a:r>
          </a:p>
        </p:txBody>
      </p:sp>
      <p:cxnSp>
        <p:nvCxnSpPr>
          <p:cNvPr id="224" name="Straight Arrow Connector 223"/>
          <p:cNvCxnSpPr/>
          <p:nvPr/>
        </p:nvCxnSpPr>
        <p:spPr>
          <a:xfrm flipH="1">
            <a:off x="4031287" y="5149488"/>
            <a:ext cx="43261" cy="2576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/>
          <p:cNvSpPr txBox="1"/>
          <p:nvPr/>
        </p:nvSpPr>
        <p:spPr>
          <a:xfrm>
            <a:off x="1829589" y="6295935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0000"/>
                </a:solidFill>
              </a:rPr>
              <a:t>AU.PRL.012-M-001   268</a:t>
            </a:r>
            <a:endParaRPr lang="en-US" sz="700" dirty="0">
              <a:solidFill>
                <a:srgbClr val="FF0000"/>
              </a:solidFill>
            </a:endParaRPr>
          </a:p>
        </p:txBody>
      </p:sp>
      <p:cxnSp>
        <p:nvCxnSpPr>
          <p:cNvPr id="239" name="Straight Arrow Connector 238"/>
          <p:cNvCxnSpPr/>
          <p:nvPr/>
        </p:nvCxnSpPr>
        <p:spPr>
          <a:xfrm flipV="1">
            <a:off x="2280020" y="5758497"/>
            <a:ext cx="26026" cy="6056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296948" y="6875173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AU.PRL.032-PJ-004</a:t>
            </a:r>
            <a:r>
              <a:rPr lang="en-US" sz="700" dirty="0"/>
              <a:t>     </a:t>
            </a:r>
            <a:r>
              <a:rPr lang="en-US" sz="700" dirty="0">
                <a:solidFill>
                  <a:srgbClr val="FF0000"/>
                </a:solidFill>
              </a:rPr>
              <a:t>333</a:t>
            </a:r>
          </a:p>
        </p:txBody>
      </p:sp>
      <p:cxnSp>
        <p:nvCxnSpPr>
          <p:cNvPr id="276" name="Straight Arrow Connector 275"/>
          <p:cNvCxnSpPr>
            <a:endCxn id="152" idx="2"/>
          </p:cNvCxnSpPr>
          <p:nvPr/>
        </p:nvCxnSpPr>
        <p:spPr>
          <a:xfrm flipV="1">
            <a:off x="1046788" y="5743006"/>
            <a:ext cx="732822" cy="11245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/>
          <p:cNvSpPr txBox="1"/>
          <p:nvPr/>
        </p:nvSpPr>
        <p:spPr>
          <a:xfrm>
            <a:off x="3720577" y="3840323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0000"/>
                </a:solidFill>
              </a:rPr>
              <a:t>AU.PRL.031-RJ-001 305</a:t>
            </a:r>
            <a:endParaRPr lang="en-US" sz="700" dirty="0">
              <a:solidFill>
                <a:srgbClr val="FF0000"/>
              </a:solidFill>
            </a:endParaRPr>
          </a:p>
        </p:txBody>
      </p:sp>
      <p:cxnSp>
        <p:nvCxnSpPr>
          <p:cNvPr id="278" name="Straight Arrow Connector 277"/>
          <p:cNvCxnSpPr/>
          <p:nvPr/>
        </p:nvCxnSpPr>
        <p:spPr>
          <a:xfrm>
            <a:off x="4534082" y="3972110"/>
            <a:ext cx="289342" cy="2854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Box 278"/>
          <p:cNvSpPr txBox="1"/>
          <p:nvPr/>
        </p:nvSpPr>
        <p:spPr>
          <a:xfrm>
            <a:off x="3180988" y="4030125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AU.PRL.031-RJ-002</a:t>
            </a:r>
          </a:p>
        </p:txBody>
      </p:sp>
      <p:cxnSp>
        <p:nvCxnSpPr>
          <p:cNvPr id="281" name="Straight Arrow Connector 280"/>
          <p:cNvCxnSpPr/>
          <p:nvPr/>
        </p:nvCxnSpPr>
        <p:spPr>
          <a:xfrm>
            <a:off x="3994493" y="4161912"/>
            <a:ext cx="289342" cy="2854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TextBox 282"/>
          <p:cNvSpPr txBox="1"/>
          <p:nvPr/>
        </p:nvSpPr>
        <p:spPr>
          <a:xfrm>
            <a:off x="1156615" y="3924151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AU.PRL.032-RJ-004   341</a:t>
            </a:r>
          </a:p>
        </p:txBody>
      </p:sp>
      <p:cxnSp>
        <p:nvCxnSpPr>
          <p:cNvPr id="284" name="Straight Arrow Connector 283"/>
          <p:cNvCxnSpPr/>
          <p:nvPr/>
        </p:nvCxnSpPr>
        <p:spPr>
          <a:xfrm>
            <a:off x="1950463" y="4030236"/>
            <a:ext cx="247311" cy="1909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Box 285"/>
          <p:cNvSpPr txBox="1"/>
          <p:nvPr/>
        </p:nvSpPr>
        <p:spPr>
          <a:xfrm>
            <a:off x="6538972" y="5783199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AU.PRL.031-FL-001     294</a:t>
            </a:r>
          </a:p>
        </p:txBody>
      </p:sp>
      <p:cxnSp>
        <p:nvCxnSpPr>
          <p:cNvPr id="287" name="Straight Arrow Connector 286"/>
          <p:cNvCxnSpPr/>
          <p:nvPr/>
        </p:nvCxnSpPr>
        <p:spPr>
          <a:xfrm flipH="1" flipV="1">
            <a:off x="5454872" y="5419776"/>
            <a:ext cx="1123230" cy="4771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6600722" y="5958208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AU.PRL.031-FL-002    307</a:t>
            </a:r>
          </a:p>
        </p:txBody>
      </p:sp>
      <p:cxnSp>
        <p:nvCxnSpPr>
          <p:cNvPr id="289" name="Straight Arrow Connector 288"/>
          <p:cNvCxnSpPr/>
          <p:nvPr/>
        </p:nvCxnSpPr>
        <p:spPr>
          <a:xfrm flipH="1" flipV="1">
            <a:off x="4917421" y="5235303"/>
            <a:ext cx="1722431" cy="8366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/>
          <p:cNvSpPr txBox="1"/>
          <p:nvPr/>
        </p:nvSpPr>
        <p:spPr>
          <a:xfrm>
            <a:off x="-198700" y="5325970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0000"/>
                </a:solidFill>
              </a:rPr>
              <a:t>AU.PRL.032-FL-004  330</a:t>
            </a:r>
            <a:endParaRPr lang="en-US" sz="700" dirty="0">
              <a:solidFill>
                <a:srgbClr val="FF0000"/>
              </a:solidFill>
            </a:endParaRPr>
          </a:p>
        </p:txBody>
      </p:sp>
      <p:cxnSp>
        <p:nvCxnSpPr>
          <p:cNvPr id="292" name="Straight Arrow Connector 291"/>
          <p:cNvCxnSpPr/>
          <p:nvPr/>
        </p:nvCxnSpPr>
        <p:spPr>
          <a:xfrm>
            <a:off x="328327" y="5493902"/>
            <a:ext cx="472756" cy="517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TextBox 292"/>
          <p:cNvSpPr txBox="1"/>
          <p:nvPr/>
        </p:nvSpPr>
        <p:spPr>
          <a:xfrm>
            <a:off x="3872977" y="3992723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AU.PRL.031-RJ-001</a:t>
            </a:r>
          </a:p>
        </p:txBody>
      </p:sp>
      <p:sp>
        <p:nvSpPr>
          <p:cNvPr id="294" name="TextBox 293"/>
          <p:cNvSpPr txBox="1"/>
          <p:nvPr/>
        </p:nvSpPr>
        <p:spPr>
          <a:xfrm>
            <a:off x="3333388" y="4182525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0000"/>
                </a:solidFill>
              </a:rPr>
              <a:t>AU.PRL.031-RJ-002 317</a:t>
            </a:r>
            <a:endParaRPr lang="en-US" sz="700" dirty="0">
              <a:solidFill>
                <a:srgbClr val="FF0000"/>
              </a:solidFill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3652444" y="3346074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AU.PRL.051-ESFL-001    612</a:t>
            </a:r>
          </a:p>
        </p:txBody>
      </p:sp>
      <p:cxnSp>
        <p:nvCxnSpPr>
          <p:cNvPr id="298" name="Straight Arrow Connector 297"/>
          <p:cNvCxnSpPr/>
          <p:nvPr/>
        </p:nvCxnSpPr>
        <p:spPr>
          <a:xfrm>
            <a:off x="4465949" y="3477861"/>
            <a:ext cx="289342" cy="2854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/>
          <p:cNvSpPr txBox="1"/>
          <p:nvPr/>
        </p:nvSpPr>
        <p:spPr>
          <a:xfrm>
            <a:off x="7828846" y="4464801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AU.PRL.051-UTA-002     620</a:t>
            </a:r>
          </a:p>
        </p:txBody>
      </p:sp>
      <p:cxnSp>
        <p:nvCxnSpPr>
          <p:cNvPr id="300" name="Straight Arrow Connector 299"/>
          <p:cNvCxnSpPr/>
          <p:nvPr/>
        </p:nvCxnSpPr>
        <p:spPr>
          <a:xfrm flipH="1">
            <a:off x="6622500" y="4614909"/>
            <a:ext cx="1343323" cy="3281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/>
          <p:cNvSpPr txBox="1"/>
          <p:nvPr/>
        </p:nvSpPr>
        <p:spPr>
          <a:xfrm>
            <a:off x="7821629" y="4616859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00B0F0"/>
                </a:solidFill>
              </a:rPr>
              <a:t>AU.PRL.051-HDM-002    621</a:t>
            </a:r>
          </a:p>
        </p:txBody>
      </p:sp>
      <p:cxnSp>
        <p:nvCxnSpPr>
          <p:cNvPr id="302" name="Straight Arrow Connector 301"/>
          <p:cNvCxnSpPr/>
          <p:nvPr/>
        </p:nvCxnSpPr>
        <p:spPr>
          <a:xfrm flipH="1">
            <a:off x="6615283" y="4766967"/>
            <a:ext cx="1343323" cy="3281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TextBox 302"/>
          <p:cNvSpPr txBox="1"/>
          <p:nvPr/>
        </p:nvSpPr>
        <p:spPr>
          <a:xfrm>
            <a:off x="7942915" y="5042978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AU.PRL.051-UTA-003</a:t>
            </a:r>
            <a:r>
              <a:rPr lang="en-US" sz="700" dirty="0"/>
              <a:t>     </a:t>
            </a:r>
            <a:r>
              <a:rPr lang="en-US" sz="700" dirty="0">
                <a:solidFill>
                  <a:srgbClr val="FF0000"/>
                </a:solidFill>
              </a:rPr>
              <a:t>630</a:t>
            </a:r>
          </a:p>
        </p:txBody>
      </p:sp>
      <p:cxnSp>
        <p:nvCxnSpPr>
          <p:cNvPr id="304" name="Straight Arrow Connector 303"/>
          <p:cNvCxnSpPr/>
          <p:nvPr/>
        </p:nvCxnSpPr>
        <p:spPr>
          <a:xfrm flipH="1" flipV="1">
            <a:off x="7318764" y="5023280"/>
            <a:ext cx="761129" cy="1698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/>
          <p:cNvSpPr txBox="1"/>
          <p:nvPr/>
        </p:nvSpPr>
        <p:spPr>
          <a:xfrm>
            <a:off x="7897301" y="5218638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00B0F0"/>
                </a:solidFill>
              </a:rPr>
              <a:t>AU.PRL.051-EDM-001     631</a:t>
            </a:r>
          </a:p>
        </p:txBody>
      </p:sp>
      <p:cxnSp>
        <p:nvCxnSpPr>
          <p:cNvPr id="306" name="Straight Arrow Connector 305"/>
          <p:cNvCxnSpPr/>
          <p:nvPr/>
        </p:nvCxnSpPr>
        <p:spPr>
          <a:xfrm flipH="1" flipV="1">
            <a:off x="7273150" y="5198940"/>
            <a:ext cx="761129" cy="1698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TextBox 306"/>
          <p:cNvSpPr txBox="1"/>
          <p:nvPr/>
        </p:nvSpPr>
        <p:spPr>
          <a:xfrm>
            <a:off x="8055887" y="3245747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AU.PRL.051-HDM-001     609</a:t>
            </a:r>
          </a:p>
        </p:txBody>
      </p:sp>
      <p:cxnSp>
        <p:nvCxnSpPr>
          <p:cNvPr id="308" name="Straight Arrow Connector 307"/>
          <p:cNvCxnSpPr/>
          <p:nvPr/>
        </p:nvCxnSpPr>
        <p:spPr>
          <a:xfrm flipH="1">
            <a:off x="7346309" y="3395855"/>
            <a:ext cx="846556" cy="3196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/>
          <p:cNvSpPr txBox="1"/>
          <p:nvPr/>
        </p:nvSpPr>
        <p:spPr>
          <a:xfrm>
            <a:off x="8021002" y="5592435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AU.PRL.SDS.SDH.FO     849</a:t>
            </a:r>
          </a:p>
        </p:txBody>
      </p:sp>
      <p:cxnSp>
        <p:nvCxnSpPr>
          <p:cNvPr id="310" name="Straight Arrow Connector 309"/>
          <p:cNvCxnSpPr/>
          <p:nvPr/>
        </p:nvCxnSpPr>
        <p:spPr>
          <a:xfrm flipH="1" flipV="1">
            <a:off x="7563316" y="5595706"/>
            <a:ext cx="761129" cy="1698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533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91180" y="0"/>
            <a:ext cx="11710978" cy="6850897"/>
            <a:chOff x="191180" y="0"/>
            <a:chExt cx="11710978" cy="6850897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B8BDB747-DB54-4603-9F15-4ACF08417009}"/>
                </a:ext>
              </a:extLst>
            </p:cNvPr>
            <p:cNvSpPr/>
            <p:nvPr/>
          </p:nvSpPr>
          <p:spPr>
            <a:xfrm>
              <a:off x="295074" y="6464683"/>
              <a:ext cx="11607084" cy="386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GB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191180" y="0"/>
              <a:ext cx="7706950" cy="6790340"/>
              <a:chOff x="191180" y="0"/>
              <a:chExt cx="7706950" cy="6790340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65213324-AD47-4E21-A396-C767F748C6C9}"/>
                  </a:ext>
                </a:extLst>
              </p:cNvPr>
              <p:cNvSpPr/>
              <p:nvPr/>
            </p:nvSpPr>
            <p:spPr>
              <a:xfrm>
                <a:off x="361950" y="724311"/>
                <a:ext cx="7528559" cy="1222599"/>
              </a:xfrm>
              <a:prstGeom prst="rect">
                <a:avLst/>
              </a:prstGeom>
              <a:solidFill>
                <a:srgbClr val="99CEB4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100" dirty="0">
                    <a:solidFill>
                      <a:schemeClr val="tx1"/>
                    </a:solidFill>
                  </a:rPr>
                  <a:t>TOPSIDE</a:t>
                </a: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268CF0CF-8B9E-49C3-B441-CE5A5F4401CB}"/>
                  </a:ext>
                </a:extLst>
              </p:cNvPr>
              <p:cNvSpPr/>
              <p:nvPr/>
            </p:nvSpPr>
            <p:spPr>
              <a:xfrm>
                <a:off x="368773" y="3582294"/>
                <a:ext cx="7525547" cy="3208046"/>
              </a:xfrm>
              <a:prstGeom prst="rect">
                <a:avLst/>
              </a:prstGeom>
              <a:solidFill>
                <a:srgbClr val="66C5D2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100" dirty="0">
                    <a:solidFill>
                      <a:schemeClr val="tx1"/>
                    </a:solidFill>
                  </a:rPr>
                  <a:t>SUBSEA</a:t>
                </a:r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A272D0FE-A97F-4CED-BD9D-A9F47E17C6F4}"/>
                  </a:ext>
                </a:extLst>
              </p:cNvPr>
              <p:cNvSpPr/>
              <p:nvPr/>
            </p:nvSpPr>
            <p:spPr>
              <a:xfrm>
                <a:off x="191180" y="0"/>
                <a:ext cx="7408457" cy="473727"/>
              </a:xfrm>
              <a:prstGeom prst="rect">
                <a:avLst/>
              </a:prstGeom>
              <a:solidFill>
                <a:schemeClr val="bg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solidFill>
                      <a:schemeClr val="tx1"/>
                    </a:solidFill>
                  </a:rPr>
                  <a:t>Prelude Subsea System Asset Integrity Status Dashboard</a:t>
                </a:r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268CF0CF-8B9E-49C3-B441-CE5A5F4401CB}"/>
                  </a:ext>
                </a:extLst>
              </p:cNvPr>
              <p:cNvSpPr/>
              <p:nvPr/>
            </p:nvSpPr>
            <p:spPr>
              <a:xfrm>
                <a:off x="361950" y="1945100"/>
                <a:ext cx="7529460" cy="1641063"/>
              </a:xfrm>
              <a:prstGeom prst="rect">
                <a:avLst/>
              </a:prstGeom>
              <a:solidFill>
                <a:srgbClr val="CCD8E7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100" dirty="0">
                    <a:solidFill>
                      <a:schemeClr val="tx1"/>
                    </a:solidFill>
                  </a:rPr>
                  <a:t>RISERs/UMBILICAL</a:t>
                </a: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7117050F-A2EE-4B2C-BFD0-4A6598BFE9C9}"/>
                  </a:ext>
                </a:extLst>
              </p:cNvPr>
              <p:cNvSpPr/>
              <p:nvPr/>
            </p:nvSpPr>
            <p:spPr>
              <a:xfrm>
                <a:off x="6340846" y="1958153"/>
                <a:ext cx="126000" cy="1602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600" b="1" dirty="0"/>
                  <a:t>POWER/COMMS</a:t>
                </a: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AF15E516-51FC-45AD-B02C-995018977EAD}"/>
                  </a:ext>
                </a:extLst>
              </p:cNvPr>
              <p:cNvSpPr/>
              <p:nvPr/>
            </p:nvSpPr>
            <p:spPr>
              <a:xfrm>
                <a:off x="6558634" y="1958153"/>
                <a:ext cx="126000" cy="1602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600" b="1" dirty="0"/>
                  <a:t>HYDRAULIC</a:t>
                </a: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F1BA82AF-F97D-42B4-AA06-2AC9D008BB78}"/>
                  </a:ext>
                </a:extLst>
              </p:cNvPr>
              <p:cNvSpPr/>
              <p:nvPr/>
            </p:nvSpPr>
            <p:spPr>
              <a:xfrm>
                <a:off x="6763652" y="1958153"/>
                <a:ext cx="126000" cy="1602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600" b="1" dirty="0"/>
                  <a:t>MEG</a:t>
                </a:r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6A2636E8-0A45-4F73-831B-C9C565A3C3AC}"/>
                  </a:ext>
                </a:extLst>
              </p:cNvPr>
              <p:cNvSpPr/>
              <p:nvPr/>
            </p:nvSpPr>
            <p:spPr>
              <a:xfrm>
                <a:off x="2561230" y="1702646"/>
                <a:ext cx="955671" cy="21307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b="1" dirty="0"/>
                  <a:t>ESDV</a:t>
                </a:r>
                <a:r>
                  <a:rPr lang="en-GB" sz="600" b="1" dirty="0"/>
                  <a:t>S</a:t>
                </a:r>
                <a:endParaRPr lang="en-GB" sz="1000" b="1" dirty="0"/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7EF06410-4D22-4625-8D14-C0C56D86E832}"/>
                  </a:ext>
                </a:extLst>
              </p:cNvPr>
              <p:cNvSpPr/>
              <p:nvPr/>
            </p:nvSpPr>
            <p:spPr>
              <a:xfrm>
                <a:off x="3335638" y="1958153"/>
                <a:ext cx="148491" cy="1602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700" b="1" dirty="0"/>
                  <a:t>RISER 5</a:t>
                </a:r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FF68E0FE-BA9B-4B69-A717-1006746AAF7F}"/>
                  </a:ext>
                </a:extLst>
              </p:cNvPr>
              <p:cNvSpPr/>
              <p:nvPr/>
            </p:nvSpPr>
            <p:spPr>
              <a:xfrm>
                <a:off x="3094543" y="1958153"/>
                <a:ext cx="148491" cy="1602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700" b="1" dirty="0"/>
                  <a:t>RISER 6</a:t>
                </a:r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3A186F86-183B-44D9-994F-09DC9E1CB888}"/>
                  </a:ext>
                </a:extLst>
              </p:cNvPr>
              <p:cNvSpPr/>
              <p:nvPr/>
            </p:nvSpPr>
            <p:spPr>
              <a:xfrm>
                <a:off x="2849445" y="1958153"/>
                <a:ext cx="148491" cy="1602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700" b="1" dirty="0"/>
                  <a:t>RISER 7</a:t>
                </a:r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314B1CB2-9E77-4648-A554-EE2A883A4C3C}"/>
                  </a:ext>
                </a:extLst>
              </p:cNvPr>
              <p:cNvSpPr/>
              <p:nvPr/>
            </p:nvSpPr>
            <p:spPr>
              <a:xfrm>
                <a:off x="2603855" y="1958153"/>
                <a:ext cx="148491" cy="1602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700" b="1" dirty="0">
                    <a:solidFill>
                      <a:schemeClr val="tx1"/>
                    </a:solidFill>
                  </a:rPr>
                  <a:t>RISER 8</a:t>
                </a:r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62BDBCB1-3043-460A-8B13-2B0F557125F6}"/>
                  </a:ext>
                </a:extLst>
              </p:cNvPr>
              <p:cNvSpPr/>
              <p:nvPr/>
            </p:nvSpPr>
            <p:spPr>
              <a:xfrm>
                <a:off x="369570" y="459048"/>
                <a:ext cx="5170168" cy="2740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i="1" dirty="0">
                    <a:solidFill>
                      <a:schemeClr val="tx1"/>
                    </a:solidFill>
                  </a:rPr>
                  <a:t>             PRODUCTION SYSTEM</a:t>
                </a:r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322C7DF9-5653-41CD-89D5-50AE4BEE8A5E}"/>
                  </a:ext>
                </a:extLst>
              </p:cNvPr>
              <p:cNvSpPr/>
              <p:nvPr/>
            </p:nvSpPr>
            <p:spPr>
              <a:xfrm>
                <a:off x="5539740" y="459166"/>
                <a:ext cx="2358390" cy="28428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i="1" dirty="0">
                    <a:solidFill>
                      <a:schemeClr val="tx1"/>
                    </a:solidFill>
                  </a:rPr>
                  <a:t>DISTRIBUTION SYSTEM</a:t>
                </a:r>
              </a:p>
            </p:txBody>
          </p:sp>
          <p:cxnSp>
            <p:nvCxnSpPr>
              <p:cNvPr id="282" name="Connector: Elbow 281">
                <a:extLst>
                  <a:ext uri="{FF2B5EF4-FFF2-40B4-BE49-F238E27FC236}">
                    <a16:creationId xmlns:a16="http://schemas.microsoft.com/office/drawing/2014/main" id="{B6522D1A-2EEB-4DCB-9622-F584E4DB1EE9}"/>
                  </a:ext>
                </a:extLst>
              </p:cNvPr>
              <p:cNvCxnSpPr>
                <a:cxnSpLocks/>
                <a:endCxn id="280" idx="1"/>
              </p:cNvCxnSpPr>
              <p:nvPr/>
            </p:nvCxnSpPr>
            <p:spPr>
              <a:xfrm rot="5400000" flipH="1" flipV="1">
                <a:off x="6957405" y="1442201"/>
                <a:ext cx="382581" cy="219087"/>
              </a:xfrm>
              <a:prstGeom prst="bentConnector2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6F75FE53-6A70-4F05-A4C2-349A82A49C78}"/>
                  </a:ext>
                </a:extLst>
              </p:cNvPr>
              <p:cNvSpPr/>
              <p:nvPr/>
            </p:nvSpPr>
            <p:spPr>
              <a:xfrm>
                <a:off x="6972592" y="1961402"/>
                <a:ext cx="126000" cy="1602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600" b="1" dirty="0"/>
                  <a:t>CHEMICAL</a:t>
                </a:r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AC62CD37-69F6-4B18-B8E5-A42CDA4A2331}"/>
                  </a:ext>
                </a:extLst>
              </p:cNvPr>
              <p:cNvSpPr/>
              <p:nvPr/>
            </p:nvSpPr>
            <p:spPr>
              <a:xfrm>
                <a:off x="3576734" y="1829154"/>
                <a:ext cx="690168" cy="21307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GB" sz="1000" b="1" dirty="0"/>
                  <a:t>VGMS</a:t>
                </a:r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1B0E387-B99B-477C-A708-6AC78B8EE1BE}"/>
                  </a:ext>
                </a:extLst>
              </p:cNvPr>
              <p:cNvSpPr/>
              <p:nvPr/>
            </p:nvSpPr>
            <p:spPr>
              <a:xfrm>
                <a:off x="5562528" y="818375"/>
                <a:ext cx="536088" cy="24039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b="1" dirty="0"/>
                  <a:t>SPCU</a:t>
                </a:r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8A235B86-3E51-415B-9AB6-DB739C11D906}"/>
                  </a:ext>
                </a:extLst>
              </p:cNvPr>
              <p:cNvSpPr/>
              <p:nvPr/>
            </p:nvSpPr>
            <p:spPr>
              <a:xfrm>
                <a:off x="6463253" y="1135058"/>
                <a:ext cx="335288" cy="24039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B" sz="1000" b="1" dirty="0"/>
                  <a:t>HPU</a:t>
                </a:r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E66C3D41-8283-452A-A537-6E9C275190CE}"/>
                  </a:ext>
                </a:extLst>
              </p:cNvPr>
              <p:cNvSpPr/>
              <p:nvPr/>
            </p:nvSpPr>
            <p:spPr>
              <a:xfrm>
                <a:off x="5563306" y="1240258"/>
                <a:ext cx="431890" cy="24039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B" sz="1000" b="1" dirty="0"/>
                  <a:t>MCS</a:t>
                </a:r>
              </a:p>
            </p:txBody>
          </p:sp>
          <p:cxnSp>
            <p:nvCxnSpPr>
              <p:cNvPr id="192" name="Connector: Elbow 191">
                <a:extLst>
                  <a:ext uri="{FF2B5EF4-FFF2-40B4-BE49-F238E27FC236}">
                    <a16:creationId xmlns:a16="http://schemas.microsoft.com/office/drawing/2014/main" id="{CDE61E10-C12B-4522-B678-783926EDDC54}"/>
                  </a:ext>
                </a:extLst>
              </p:cNvPr>
              <p:cNvCxnSpPr>
                <a:cxnSpLocks/>
                <a:endCxn id="186" idx="3"/>
              </p:cNvCxnSpPr>
              <p:nvPr/>
            </p:nvCxnSpPr>
            <p:spPr>
              <a:xfrm rot="16200000" flipV="1">
                <a:off x="5870623" y="1166563"/>
                <a:ext cx="769776" cy="313790"/>
              </a:xfrm>
              <a:prstGeom prst="bentConnector2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Connector: Elbow 194">
                <a:extLst>
                  <a:ext uri="{FF2B5EF4-FFF2-40B4-BE49-F238E27FC236}">
                    <a16:creationId xmlns:a16="http://schemas.microsoft.com/office/drawing/2014/main" id="{3F8C8746-E275-430E-B078-BE38FECA7B5E}"/>
                  </a:ext>
                </a:extLst>
              </p:cNvPr>
              <p:cNvCxnSpPr>
                <a:cxnSpLocks/>
                <a:endCxn id="190" idx="3"/>
              </p:cNvCxnSpPr>
              <p:nvPr/>
            </p:nvCxnSpPr>
            <p:spPr>
              <a:xfrm rot="10800000">
                <a:off x="5995196" y="1360454"/>
                <a:ext cx="384490" cy="353601"/>
              </a:xfrm>
              <a:prstGeom prst="bentConnector3">
                <a:avLst>
                  <a:gd name="adj1" fmla="val 5504"/>
                </a:avLst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9B37C0F6-C9C0-4453-BFEA-BC02505125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31492" y="1375572"/>
                <a:ext cx="0" cy="29626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Connector: Elbow 200">
                <a:extLst>
                  <a:ext uri="{FF2B5EF4-FFF2-40B4-BE49-F238E27FC236}">
                    <a16:creationId xmlns:a16="http://schemas.microsoft.com/office/drawing/2014/main" id="{A68371D3-9FCD-4C2A-9457-6069CACC2C30}"/>
                  </a:ext>
                </a:extLst>
              </p:cNvPr>
              <p:cNvCxnSpPr>
                <a:cxnSpLocks/>
                <a:endCxn id="188" idx="1"/>
              </p:cNvCxnSpPr>
              <p:nvPr/>
            </p:nvCxnSpPr>
            <p:spPr>
              <a:xfrm rot="5400000" flipH="1" flipV="1">
                <a:off x="6690402" y="1127222"/>
                <a:ext cx="751827" cy="388422"/>
              </a:xfrm>
              <a:prstGeom prst="bentConnector2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4BB99705-0FDA-4E9A-88D9-F375AF3C0AA9}"/>
                  </a:ext>
                </a:extLst>
              </p:cNvPr>
              <p:cNvSpPr/>
              <p:nvPr/>
            </p:nvSpPr>
            <p:spPr>
              <a:xfrm>
                <a:off x="7260526" y="825324"/>
                <a:ext cx="431890" cy="24039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GB" sz="1000" b="1" dirty="0"/>
                  <a:t>MEG</a:t>
                </a:r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138625F3-6989-4232-BADB-CE1AFD512F9A}"/>
                  </a:ext>
                </a:extLst>
              </p:cNvPr>
              <p:cNvSpPr/>
              <p:nvPr/>
            </p:nvSpPr>
            <p:spPr>
              <a:xfrm>
                <a:off x="7258239" y="1240258"/>
                <a:ext cx="431890" cy="24039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GB" sz="1000" b="1" dirty="0"/>
                  <a:t>CI</a:t>
                </a: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3D5A848A-7DDF-4E98-9203-74E4A3CB11B0}"/>
                  </a:ext>
                </a:extLst>
              </p:cNvPr>
              <p:cNvSpPr/>
              <p:nvPr/>
            </p:nvSpPr>
            <p:spPr>
              <a:xfrm>
                <a:off x="2597040" y="1434448"/>
                <a:ext cx="148491" cy="2304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endParaRPr lang="en-GB" sz="700" b="1" dirty="0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D948357E-8B89-455A-B45A-725687B417D6}"/>
                  </a:ext>
                </a:extLst>
              </p:cNvPr>
              <p:cNvSpPr/>
              <p:nvPr/>
            </p:nvSpPr>
            <p:spPr>
              <a:xfrm>
                <a:off x="2845440" y="1434448"/>
                <a:ext cx="148491" cy="2304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endParaRPr lang="en-GB" sz="700" b="1" dirty="0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EFFA351A-B3E8-46C1-BFA6-792058AFB5AB}"/>
                  </a:ext>
                </a:extLst>
              </p:cNvPr>
              <p:cNvSpPr/>
              <p:nvPr/>
            </p:nvSpPr>
            <p:spPr>
              <a:xfrm>
                <a:off x="3093840" y="1434448"/>
                <a:ext cx="148491" cy="2304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endParaRPr lang="en-GB" sz="700" b="1" dirty="0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E5D438F9-8A31-41D7-ACF3-964D853B2582}"/>
                  </a:ext>
                </a:extLst>
              </p:cNvPr>
              <p:cNvSpPr/>
              <p:nvPr/>
            </p:nvSpPr>
            <p:spPr>
              <a:xfrm>
                <a:off x="3335040" y="1434448"/>
                <a:ext cx="148491" cy="2304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endParaRPr lang="en-GB" sz="700" b="1" dirty="0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DF4EB9AD-8811-4CAA-B86C-FF0B4841A1BD}"/>
                  </a:ext>
                </a:extLst>
              </p:cNvPr>
              <p:cNvSpPr/>
              <p:nvPr/>
            </p:nvSpPr>
            <p:spPr>
              <a:xfrm>
                <a:off x="2564513" y="1206005"/>
                <a:ext cx="955671" cy="19440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b="1" dirty="0"/>
                  <a:t>PSDV</a:t>
                </a:r>
                <a:r>
                  <a:rPr lang="en-GB" sz="600" b="1" dirty="0"/>
                  <a:t>S</a:t>
                </a:r>
                <a:endParaRPr lang="en-GB" sz="1000" b="1" dirty="0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E287870C-0686-412B-B7B7-E3EE89EF5F47}"/>
                  </a:ext>
                </a:extLst>
              </p:cNvPr>
              <p:cNvSpPr/>
              <p:nvPr/>
            </p:nvSpPr>
            <p:spPr>
              <a:xfrm>
                <a:off x="2598376" y="934386"/>
                <a:ext cx="148491" cy="24511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endParaRPr lang="en-GB" sz="700" b="1" dirty="0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C577E244-F504-4E36-A4DE-0B1C1D9EE03C}"/>
                  </a:ext>
                </a:extLst>
              </p:cNvPr>
              <p:cNvSpPr/>
              <p:nvPr/>
            </p:nvSpPr>
            <p:spPr>
              <a:xfrm>
                <a:off x="2844893" y="933588"/>
                <a:ext cx="148491" cy="24511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endParaRPr lang="en-GB" sz="700" b="1" dirty="0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6052DDAA-AFD2-4AF6-85C2-676892C26C77}"/>
                  </a:ext>
                </a:extLst>
              </p:cNvPr>
              <p:cNvSpPr/>
              <p:nvPr/>
            </p:nvSpPr>
            <p:spPr>
              <a:xfrm>
                <a:off x="3092458" y="934092"/>
                <a:ext cx="148491" cy="24511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endParaRPr lang="en-GB" sz="700" b="1" dirty="0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25CE3F0A-7FB4-4A9D-800A-186AF28921F2}"/>
                  </a:ext>
                </a:extLst>
              </p:cNvPr>
              <p:cNvSpPr/>
              <p:nvPr/>
            </p:nvSpPr>
            <p:spPr>
              <a:xfrm>
                <a:off x="3333069" y="934092"/>
                <a:ext cx="148491" cy="24511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endParaRPr lang="en-GB" sz="700" b="1" dirty="0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9263DE6F-E2B3-40BC-8D30-EC1EE4C09E4F}"/>
                  </a:ext>
                </a:extLst>
              </p:cNvPr>
              <p:cNvSpPr/>
              <p:nvPr/>
            </p:nvSpPr>
            <p:spPr>
              <a:xfrm>
                <a:off x="3582762" y="942358"/>
                <a:ext cx="433162" cy="21307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GB" sz="1000" b="1" dirty="0"/>
                  <a:t>ASD</a:t>
                </a: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7389C7FE-8BE8-4C4A-BB9C-B5142D7F3BD1}"/>
                  </a:ext>
                </a:extLst>
              </p:cNvPr>
              <p:cNvSpPr/>
              <p:nvPr/>
            </p:nvSpPr>
            <p:spPr>
              <a:xfrm>
                <a:off x="2416228" y="725491"/>
                <a:ext cx="1166534" cy="2130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u="sng" dirty="0">
                    <a:solidFill>
                      <a:schemeClr val="tx1"/>
                    </a:solidFill>
                  </a:rPr>
                  <a:t>RCVs [not in scope]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283004" y="1934799"/>
                <a:ext cx="865691" cy="166717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sz="1600" dirty="0" err="1"/>
              </a:p>
            </p:txBody>
          </p:sp>
          <p:sp>
            <p:nvSpPr>
              <p:cNvPr id="19" name="TextBox 18"/>
              <p:cNvSpPr txBox="1"/>
              <p:nvPr/>
            </p:nvSpPr>
            <p:spPr bwMode="auto">
              <a:xfrm rot="5400000">
                <a:off x="6822914" y="2661061"/>
                <a:ext cx="831346" cy="21544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1000" dirty="0"/>
                  <a:t>UMBILICAL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94D814AF-83A7-4E32-9A6C-4546FB2CCA24}"/>
                  </a:ext>
                </a:extLst>
              </p:cNvPr>
              <p:cNvSpPr/>
              <p:nvPr/>
            </p:nvSpPr>
            <p:spPr>
              <a:xfrm>
                <a:off x="834042" y="5132524"/>
                <a:ext cx="288000" cy="144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800" dirty="0"/>
                  <a:t>BT4-1</a:t>
                </a: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94D814AF-83A7-4E32-9A6C-4546FB2CCA24}"/>
                  </a:ext>
                </a:extLst>
              </p:cNvPr>
              <p:cNvSpPr/>
              <p:nvPr/>
            </p:nvSpPr>
            <p:spPr>
              <a:xfrm>
                <a:off x="824250" y="4665630"/>
                <a:ext cx="288000" cy="144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800" dirty="0"/>
                  <a:t>BT4-2</a:t>
                </a: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94D814AF-83A7-4E32-9A6C-4546FB2CCA24}"/>
                  </a:ext>
                </a:extLst>
              </p:cNvPr>
              <p:cNvSpPr/>
              <p:nvPr/>
            </p:nvSpPr>
            <p:spPr>
              <a:xfrm>
                <a:off x="1370557" y="5018768"/>
                <a:ext cx="288000" cy="144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800" dirty="0"/>
                  <a:t>BT3-1</a:t>
                </a:r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D2D4152D-E445-44F7-9FFA-F801801657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96214" y="5151178"/>
                <a:ext cx="2448" cy="196093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7D418F97-72C5-4E5C-9F3A-DAA96B9694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74026" y="5470912"/>
                <a:ext cx="99828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668E4FBB-E5C7-4983-89D2-5C2DE622E0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53941" y="5722946"/>
                <a:ext cx="99828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or: Elbow 49">
                <a:extLst>
                  <a:ext uri="{FF2B5EF4-FFF2-40B4-BE49-F238E27FC236}">
                    <a16:creationId xmlns:a16="http://schemas.microsoft.com/office/drawing/2014/main" id="{7A7EBD10-FEA5-4F71-A6BB-253CBE1C2B5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813493" y="3996039"/>
                <a:ext cx="1895373" cy="240603"/>
              </a:xfrm>
              <a:prstGeom prst="bentConnector3">
                <a:avLst>
                  <a:gd name="adj1" fmla="val 1756"/>
                </a:avLst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or: Elbow 55">
                <a:extLst>
                  <a:ext uri="{FF2B5EF4-FFF2-40B4-BE49-F238E27FC236}">
                    <a16:creationId xmlns:a16="http://schemas.microsoft.com/office/drawing/2014/main" id="{3CB1AB71-E1BD-4F35-9BEF-ED11F9DBFB4E}"/>
                  </a:ext>
                </a:extLst>
              </p:cNvPr>
              <p:cNvCxnSpPr>
                <a:cxnSpLocks/>
                <a:endCxn id="30" idx="1"/>
              </p:cNvCxnSpPr>
              <p:nvPr/>
            </p:nvCxnSpPr>
            <p:spPr>
              <a:xfrm>
                <a:off x="3413618" y="3961929"/>
                <a:ext cx="1644958" cy="278031"/>
              </a:xfrm>
              <a:prstGeom prst="bentConnector3">
                <a:avLst>
                  <a:gd name="adj1" fmla="val -589"/>
                </a:avLst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or: Elbow 58">
                <a:extLst>
                  <a:ext uri="{FF2B5EF4-FFF2-40B4-BE49-F238E27FC236}">
                    <a16:creationId xmlns:a16="http://schemas.microsoft.com/office/drawing/2014/main" id="{0DF047BA-FC58-46B2-A8F5-3E6873F05133}"/>
                  </a:ext>
                </a:extLst>
              </p:cNvPr>
              <p:cNvCxnSpPr>
                <a:cxnSpLocks/>
                <a:stCxn id="247" idx="3"/>
              </p:cNvCxnSpPr>
              <p:nvPr/>
            </p:nvCxnSpPr>
            <p:spPr>
              <a:xfrm flipV="1">
                <a:off x="1726582" y="3980802"/>
                <a:ext cx="1214738" cy="485054"/>
              </a:xfrm>
              <a:prstGeom prst="bentConnector3">
                <a:avLst>
                  <a:gd name="adj1" fmla="val 98302"/>
                </a:avLst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ctor: Elbow 60">
                <a:extLst>
                  <a:ext uri="{FF2B5EF4-FFF2-40B4-BE49-F238E27FC236}">
                    <a16:creationId xmlns:a16="http://schemas.microsoft.com/office/drawing/2014/main" id="{CBC03679-7CD0-4722-A894-AB4719E5EB7D}"/>
                  </a:ext>
                </a:extLst>
              </p:cNvPr>
              <p:cNvCxnSpPr>
                <a:cxnSpLocks/>
                <a:endCxn id="29" idx="1"/>
              </p:cNvCxnSpPr>
              <p:nvPr/>
            </p:nvCxnSpPr>
            <p:spPr>
              <a:xfrm>
                <a:off x="3145617" y="3966109"/>
                <a:ext cx="1371736" cy="496091"/>
              </a:xfrm>
              <a:prstGeom prst="bentConnector3">
                <a:avLst>
                  <a:gd name="adj1" fmla="val 1394"/>
                </a:avLst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nector: Elbow 72">
                <a:extLst>
                  <a:ext uri="{FF2B5EF4-FFF2-40B4-BE49-F238E27FC236}">
                    <a16:creationId xmlns:a16="http://schemas.microsoft.com/office/drawing/2014/main" id="{65F5347D-FE86-462C-831E-722C68DADE0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266003" y="5476961"/>
                <a:ext cx="260605" cy="0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nector: Elbow 73">
                <a:extLst>
                  <a:ext uri="{FF2B5EF4-FFF2-40B4-BE49-F238E27FC236}">
                    <a16:creationId xmlns:a16="http://schemas.microsoft.com/office/drawing/2014/main" id="{B515E8BC-EF7F-4D9F-AC8F-0A5D256A5A4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4218981" y="5737683"/>
                <a:ext cx="870241" cy="0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nector: Elbow 77">
                <a:extLst>
                  <a:ext uri="{FF2B5EF4-FFF2-40B4-BE49-F238E27FC236}">
                    <a16:creationId xmlns:a16="http://schemas.microsoft.com/office/drawing/2014/main" id="{0391FBF3-53A7-473D-8C54-D11AED47BA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52083" y="5479505"/>
                <a:ext cx="246341" cy="0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or: Elbow 78">
                <a:extLst>
                  <a:ext uri="{FF2B5EF4-FFF2-40B4-BE49-F238E27FC236}">
                    <a16:creationId xmlns:a16="http://schemas.microsoft.com/office/drawing/2014/main" id="{53B7D16A-0951-4B73-9A87-4476A58781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9920" y="5746343"/>
                <a:ext cx="829286" cy="0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0A39FE7D-5E35-4CC8-929D-8426AC15A250}"/>
                  </a:ext>
                </a:extLst>
              </p:cNvPr>
              <p:cNvSpPr/>
              <p:nvPr/>
            </p:nvSpPr>
            <p:spPr>
              <a:xfrm>
                <a:off x="2611086" y="6000180"/>
                <a:ext cx="288000" cy="288000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1000" b="1" dirty="0"/>
                  <a:t>P7</a:t>
                </a:r>
              </a:p>
            </p:txBody>
          </p: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7DE850BD-3980-4137-B8F8-9CFB96C7BA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5350" y="5136534"/>
                <a:ext cx="2448" cy="19609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0BE95A8A-9FD8-4C43-BE89-1E610B81B3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5350" y="5823386"/>
                <a:ext cx="2448" cy="196093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312488A4-4BF7-49B6-8A79-7F8D19369A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2818" y="5842175"/>
                <a:ext cx="2448" cy="196093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0C1C05D8-F57F-456E-8AAB-FB8D33CAF8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03855" y="5805192"/>
                <a:ext cx="2448" cy="196093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F2C03604-FDD1-405E-AC66-1998640B1176}"/>
                  </a:ext>
                </a:extLst>
              </p:cNvPr>
              <p:cNvSpPr/>
              <p:nvPr/>
            </p:nvSpPr>
            <p:spPr>
              <a:xfrm>
                <a:off x="5364280" y="4331632"/>
                <a:ext cx="144000" cy="140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800" b="1" dirty="0">
                    <a:solidFill>
                      <a:schemeClr val="tx1"/>
                    </a:solidFill>
                  </a:rPr>
                  <a:t>FL1</a:t>
                </a:r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A9222955-4E35-4DF4-BDD0-30AB7970E2AF}"/>
                  </a:ext>
                </a:extLst>
              </p:cNvPr>
              <p:cNvSpPr/>
              <p:nvPr/>
            </p:nvSpPr>
            <p:spPr>
              <a:xfrm>
                <a:off x="4820532" y="4507658"/>
                <a:ext cx="144000" cy="87795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800" b="1" dirty="0">
                    <a:solidFill>
                      <a:schemeClr val="tx1"/>
                    </a:solidFill>
                  </a:rPr>
                  <a:t>FL2</a:t>
                </a:r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05B33235-0756-4563-9CE7-E600D9743873}"/>
                  </a:ext>
                </a:extLst>
              </p:cNvPr>
              <p:cNvSpPr/>
              <p:nvPr/>
            </p:nvSpPr>
            <p:spPr>
              <a:xfrm>
                <a:off x="689227" y="4317397"/>
                <a:ext cx="144000" cy="140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800" b="1" dirty="0">
                    <a:solidFill>
                      <a:schemeClr val="tx1"/>
                    </a:solidFill>
                  </a:rPr>
                  <a:t>FL4</a:t>
                </a:r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5C24CC4D-6A79-48B3-92A0-DD39A40C359D}"/>
                  </a:ext>
                </a:extLst>
              </p:cNvPr>
              <p:cNvSpPr/>
              <p:nvPr/>
            </p:nvSpPr>
            <p:spPr>
              <a:xfrm>
                <a:off x="1225507" y="4507658"/>
                <a:ext cx="144000" cy="884231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800" b="1" dirty="0">
                    <a:solidFill>
                      <a:schemeClr val="tx1"/>
                    </a:solidFill>
                  </a:rPr>
                  <a:t>FL3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8A137F5-FA4C-4F3B-B37B-4E10ACFF5472}"/>
                  </a:ext>
                </a:extLst>
              </p:cNvPr>
              <p:cNvSpPr/>
              <p:nvPr/>
            </p:nvSpPr>
            <p:spPr>
              <a:xfrm>
                <a:off x="1901405" y="5329338"/>
                <a:ext cx="972000" cy="522008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b="1" dirty="0">
                    <a:solidFill>
                      <a:schemeClr val="tx1"/>
                    </a:solidFill>
                  </a:rPr>
                  <a:t>PM-W</a:t>
                </a:r>
              </a:p>
            </p:txBody>
          </p: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4FAECFAD-E86D-4DE0-83E0-0AA9563917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03867" y="5172313"/>
                <a:ext cx="2448" cy="196093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37A049CD-523F-4E0E-BDCB-0D8F4060D8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47245" y="5829349"/>
                <a:ext cx="2448" cy="196093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4301EF9-A463-483B-8038-91C7DAD42396}"/>
                  </a:ext>
                </a:extLst>
              </p:cNvPr>
              <p:cNvSpPr/>
              <p:nvPr/>
            </p:nvSpPr>
            <p:spPr>
              <a:xfrm>
                <a:off x="1853438" y="4903223"/>
                <a:ext cx="288000" cy="288000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1000" b="1" dirty="0"/>
                  <a:t>P5</a:t>
                </a: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2CA50F9A-8554-4EA1-A738-AEDB386057CF}"/>
                  </a:ext>
                </a:extLst>
              </p:cNvPr>
              <p:cNvSpPr/>
              <p:nvPr/>
            </p:nvSpPr>
            <p:spPr>
              <a:xfrm>
                <a:off x="3258603" y="4911645"/>
                <a:ext cx="288000" cy="288000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1000" b="1" dirty="0">
                    <a:solidFill>
                      <a:schemeClr val="bg1"/>
                    </a:solidFill>
                  </a:rPr>
                  <a:t>P3</a:t>
                </a: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9252164B-3074-435F-B8FF-79820E24846F}"/>
                  </a:ext>
                </a:extLst>
              </p:cNvPr>
              <p:cNvSpPr/>
              <p:nvPr/>
            </p:nvSpPr>
            <p:spPr>
              <a:xfrm>
                <a:off x="3252846" y="5997537"/>
                <a:ext cx="288000" cy="288000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1000" b="1" dirty="0">
                    <a:solidFill>
                      <a:schemeClr val="tx1"/>
                    </a:solidFill>
                  </a:rPr>
                  <a:t>P8</a:t>
                </a: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15A5A695-C1C1-4F11-AF19-44645EA2373A}"/>
                  </a:ext>
                </a:extLst>
              </p:cNvPr>
              <p:cNvSpPr/>
              <p:nvPr/>
            </p:nvSpPr>
            <p:spPr>
              <a:xfrm>
                <a:off x="4002666" y="5993285"/>
                <a:ext cx="288000" cy="288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1000" b="1" dirty="0"/>
                  <a:t>P1</a:t>
                </a: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030A7595-D640-4E59-B463-AC847EA76C1A}"/>
                  </a:ext>
                </a:extLst>
              </p:cNvPr>
              <p:cNvSpPr/>
              <p:nvPr/>
            </p:nvSpPr>
            <p:spPr>
              <a:xfrm>
                <a:off x="7517817" y="4024379"/>
                <a:ext cx="207582" cy="1826967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700" b="1" dirty="0"/>
                  <a:t>FIBRE OPTIC</a:t>
                </a: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58EF8757-308F-409C-86DB-5B7696700D53}"/>
                  </a:ext>
                </a:extLst>
              </p:cNvPr>
              <p:cNvSpPr/>
              <p:nvPr/>
            </p:nvSpPr>
            <p:spPr>
              <a:xfrm>
                <a:off x="1861266" y="6000180"/>
                <a:ext cx="288000" cy="288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1000" b="1" dirty="0"/>
                  <a:t>P6</a:t>
                </a: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94D814AF-83A7-4E32-9A6C-4546FB2CCA24}"/>
                  </a:ext>
                </a:extLst>
              </p:cNvPr>
              <p:cNvSpPr/>
              <p:nvPr/>
            </p:nvSpPr>
            <p:spPr>
              <a:xfrm>
                <a:off x="1367441" y="4713449"/>
                <a:ext cx="288000" cy="144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800" dirty="0"/>
                  <a:t>BT3-2</a:t>
                </a: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94D814AF-83A7-4E32-9A6C-4546FB2CCA24}"/>
                  </a:ext>
                </a:extLst>
              </p:cNvPr>
              <p:cNvSpPr/>
              <p:nvPr/>
            </p:nvSpPr>
            <p:spPr>
              <a:xfrm>
                <a:off x="4975976" y="4716908"/>
                <a:ext cx="288000" cy="144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800" dirty="0"/>
                  <a:t>BT2-2</a:t>
                </a: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94D814AF-83A7-4E32-9A6C-4546FB2CCA24}"/>
                  </a:ext>
                </a:extLst>
              </p:cNvPr>
              <p:cNvSpPr/>
              <p:nvPr/>
            </p:nvSpPr>
            <p:spPr>
              <a:xfrm>
                <a:off x="4975976" y="5021561"/>
                <a:ext cx="288000" cy="144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800" dirty="0"/>
                  <a:t>BT2-1</a:t>
                </a: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94D814AF-83A7-4E32-9A6C-4546FB2CCA24}"/>
                  </a:ext>
                </a:extLst>
              </p:cNvPr>
              <p:cNvSpPr/>
              <p:nvPr/>
            </p:nvSpPr>
            <p:spPr>
              <a:xfrm>
                <a:off x="5514083" y="4664856"/>
                <a:ext cx="288000" cy="144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800" dirty="0"/>
                  <a:t>BT1-2</a:t>
                </a: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94D814AF-83A7-4E32-9A6C-4546FB2CCA24}"/>
                  </a:ext>
                </a:extLst>
              </p:cNvPr>
              <p:cNvSpPr/>
              <p:nvPr/>
            </p:nvSpPr>
            <p:spPr>
              <a:xfrm>
                <a:off x="5515472" y="5136612"/>
                <a:ext cx="288000" cy="144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800" dirty="0"/>
                  <a:t>BT1-1</a:t>
                </a:r>
              </a:p>
            </p:txBody>
          </p:sp>
          <p:cxnSp>
            <p:nvCxnSpPr>
              <p:cNvPr id="6" name="Straight Connector 5"/>
              <p:cNvCxnSpPr>
                <a:endCxn id="8" idx="0"/>
              </p:cNvCxnSpPr>
              <p:nvPr/>
            </p:nvCxnSpPr>
            <p:spPr>
              <a:xfrm>
                <a:off x="742255" y="5864399"/>
                <a:ext cx="0" cy="181649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Oval 7"/>
              <p:cNvSpPr/>
              <p:nvPr/>
            </p:nvSpPr>
            <p:spPr>
              <a:xfrm>
                <a:off x="580255" y="6046048"/>
                <a:ext cx="324000" cy="360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sz="800" dirty="0"/>
                  <a:t>AP4</a:t>
                </a:r>
              </a:p>
            </p:txBody>
          </p:sp>
          <p:cxnSp>
            <p:nvCxnSpPr>
              <p:cNvPr id="130" name="Straight Connector 129"/>
              <p:cNvCxnSpPr>
                <a:endCxn id="131" idx="0"/>
              </p:cNvCxnSpPr>
              <p:nvPr/>
            </p:nvCxnSpPr>
            <p:spPr>
              <a:xfrm>
                <a:off x="1278386" y="5553490"/>
                <a:ext cx="0" cy="492558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Oval 130"/>
              <p:cNvSpPr/>
              <p:nvPr/>
            </p:nvSpPr>
            <p:spPr>
              <a:xfrm>
                <a:off x="1116386" y="6046048"/>
                <a:ext cx="324000" cy="360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sz="800" dirty="0"/>
                  <a:t>AP3</a:t>
                </a:r>
              </a:p>
            </p:txBody>
          </p:sp>
          <p:cxnSp>
            <p:nvCxnSpPr>
              <p:cNvPr id="132" name="Straight Connector 131"/>
              <p:cNvCxnSpPr/>
              <p:nvPr/>
            </p:nvCxnSpPr>
            <p:spPr>
              <a:xfrm flipH="1">
                <a:off x="4904197" y="5603708"/>
                <a:ext cx="0" cy="438610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Oval 132"/>
              <p:cNvSpPr/>
              <p:nvPr/>
            </p:nvSpPr>
            <p:spPr>
              <a:xfrm>
                <a:off x="4734576" y="6044414"/>
                <a:ext cx="324000" cy="360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sz="800" dirty="0"/>
                  <a:t>AP2</a:t>
                </a:r>
              </a:p>
            </p:txBody>
          </p:sp>
          <p:cxnSp>
            <p:nvCxnSpPr>
              <p:cNvPr id="134" name="Straight Connector 133"/>
              <p:cNvCxnSpPr/>
              <p:nvPr/>
            </p:nvCxnSpPr>
            <p:spPr>
              <a:xfrm flipH="1">
                <a:off x="5439753" y="5845683"/>
                <a:ext cx="0" cy="196635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Oval 134"/>
              <p:cNvSpPr/>
              <p:nvPr/>
            </p:nvSpPr>
            <p:spPr>
              <a:xfrm>
                <a:off x="5276422" y="6044414"/>
                <a:ext cx="324000" cy="360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sz="800" dirty="0"/>
                  <a:t>AP1</a:t>
                </a: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94D814AF-83A7-4E32-9A6C-4546FB2CCA24}"/>
                  </a:ext>
                </a:extLst>
              </p:cNvPr>
              <p:cNvSpPr/>
              <p:nvPr/>
            </p:nvSpPr>
            <p:spPr>
              <a:xfrm>
                <a:off x="2617108" y="4899224"/>
                <a:ext cx="288000" cy="288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1000" b="1" dirty="0">
                    <a:solidFill>
                      <a:schemeClr val="tx1"/>
                    </a:solidFill>
                  </a:rPr>
                  <a:t>P4</a:t>
                </a: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40DEB316-E730-4899-AC10-0C4F4E710769}"/>
                  </a:ext>
                </a:extLst>
              </p:cNvPr>
              <p:cNvSpPr/>
              <p:nvPr/>
            </p:nvSpPr>
            <p:spPr>
              <a:xfrm>
                <a:off x="3558240" y="3704578"/>
                <a:ext cx="2602800" cy="16894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B" sz="900" b="1" dirty="0">
                    <a:solidFill>
                      <a:schemeClr val="bg1"/>
                    </a:solidFill>
                  </a:rPr>
                  <a:t>ESFL</a:t>
                </a: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7DCA0DBE-613F-4A74-9D28-A27F2AD8AE03}"/>
                  </a:ext>
                </a:extLst>
              </p:cNvPr>
              <p:cNvSpPr/>
              <p:nvPr/>
            </p:nvSpPr>
            <p:spPr>
              <a:xfrm>
                <a:off x="7088666" y="4021605"/>
                <a:ext cx="216000" cy="77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700" b="1" dirty="0">
                    <a:solidFill>
                      <a:srgbClr val="000000"/>
                    </a:solidFill>
                  </a:rPr>
                  <a:t>EFLS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B00EF988-81A5-4CD8-B70A-E26E876AAD0D}"/>
                  </a:ext>
                </a:extLst>
              </p:cNvPr>
              <p:cNvSpPr/>
              <p:nvPr/>
            </p:nvSpPr>
            <p:spPr>
              <a:xfrm>
                <a:off x="6362961" y="4018588"/>
                <a:ext cx="216000" cy="77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700" b="1" dirty="0">
                    <a:solidFill>
                      <a:srgbClr val="000000"/>
                    </a:solidFill>
                  </a:rPr>
                  <a:t>SFLS</a:t>
                </a: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40DEB316-E730-4899-AC10-0C4F4E710769}"/>
                  </a:ext>
                </a:extLst>
              </p:cNvPr>
              <p:cNvSpPr/>
              <p:nvPr/>
            </p:nvSpPr>
            <p:spPr>
              <a:xfrm>
                <a:off x="7383179" y="5864399"/>
                <a:ext cx="438450" cy="393918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B" sz="700" b="1" dirty="0"/>
                  <a:t>TERM</a:t>
                </a:r>
              </a:p>
              <a:p>
                <a:pPr algn="ctr"/>
                <a:r>
                  <a:rPr lang="en-GB" sz="700" b="1" dirty="0"/>
                  <a:t>ASBLY</a:t>
                </a:r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56D2F77C-C552-46B2-A723-F8D67927A308}"/>
                  </a:ext>
                </a:extLst>
              </p:cNvPr>
              <p:cNvSpPr/>
              <p:nvPr/>
            </p:nvSpPr>
            <p:spPr>
              <a:xfrm>
                <a:off x="3298493" y="5320167"/>
                <a:ext cx="972000" cy="522008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b="1" dirty="0"/>
                  <a:t>PM-E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4A583A6-7AF1-4AAA-B02D-8F198CA01423}"/>
                  </a:ext>
                </a:extLst>
              </p:cNvPr>
              <p:cNvSpPr/>
              <p:nvPr/>
            </p:nvSpPr>
            <p:spPr>
              <a:xfrm>
                <a:off x="2558788" y="3609527"/>
                <a:ext cx="958113" cy="39281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b="1" dirty="0">
                    <a:solidFill>
                      <a:srgbClr val="000000"/>
                    </a:solidFill>
                  </a:rPr>
                  <a:t>RBM</a:t>
                </a:r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2CA50F9A-8554-4EA1-A738-AEDB386057CF}"/>
                  </a:ext>
                </a:extLst>
              </p:cNvPr>
              <p:cNvSpPr/>
              <p:nvPr/>
            </p:nvSpPr>
            <p:spPr>
              <a:xfrm>
                <a:off x="3252020" y="5262394"/>
                <a:ext cx="288000" cy="288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900" b="1" dirty="0">
                    <a:solidFill>
                      <a:schemeClr val="tx1"/>
                    </a:solidFill>
                  </a:rPr>
                  <a:t>E4</a:t>
                </a:r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2CA50F9A-8554-4EA1-A738-AEDB386057CF}"/>
                  </a:ext>
                </a:extLst>
              </p:cNvPr>
              <p:cNvSpPr/>
              <p:nvPr/>
            </p:nvSpPr>
            <p:spPr>
              <a:xfrm>
                <a:off x="3252020" y="5593916"/>
                <a:ext cx="288000" cy="288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900" b="1" dirty="0">
                    <a:solidFill>
                      <a:schemeClr val="tx1"/>
                    </a:solidFill>
                  </a:rPr>
                  <a:t>E3</a:t>
                </a: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2CA50F9A-8554-4EA1-A738-AEDB386057CF}"/>
                  </a:ext>
                </a:extLst>
              </p:cNvPr>
              <p:cNvSpPr/>
              <p:nvPr/>
            </p:nvSpPr>
            <p:spPr>
              <a:xfrm>
                <a:off x="3999783" y="5600099"/>
                <a:ext cx="288000" cy="288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900" b="1" dirty="0">
                    <a:solidFill>
                      <a:schemeClr val="tx1"/>
                    </a:solidFill>
                  </a:rPr>
                  <a:t>E1</a:t>
                </a:r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2CA50F9A-8554-4EA1-A738-AEDB386057CF}"/>
                  </a:ext>
                </a:extLst>
              </p:cNvPr>
              <p:cNvSpPr/>
              <p:nvPr/>
            </p:nvSpPr>
            <p:spPr>
              <a:xfrm>
                <a:off x="2621669" y="5611128"/>
                <a:ext cx="288000" cy="288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900" b="1" dirty="0">
                    <a:solidFill>
                      <a:schemeClr val="tx1"/>
                    </a:solidFill>
                  </a:rPr>
                  <a:t>W4</a:t>
                </a:r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2CA50F9A-8554-4EA1-A738-AEDB386057CF}"/>
                  </a:ext>
                </a:extLst>
              </p:cNvPr>
              <p:cNvSpPr/>
              <p:nvPr/>
            </p:nvSpPr>
            <p:spPr>
              <a:xfrm>
                <a:off x="2616713" y="5290345"/>
                <a:ext cx="288000" cy="288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900" b="1" dirty="0">
                    <a:solidFill>
                      <a:schemeClr val="tx1"/>
                    </a:solidFill>
                  </a:rPr>
                  <a:t>W3</a:t>
                </a: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2CA50F9A-8554-4EA1-A738-AEDB386057CF}"/>
                  </a:ext>
                </a:extLst>
              </p:cNvPr>
              <p:cNvSpPr/>
              <p:nvPr/>
            </p:nvSpPr>
            <p:spPr>
              <a:xfrm>
                <a:off x="1865338" y="5293171"/>
                <a:ext cx="288000" cy="288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900" b="1" dirty="0">
                    <a:solidFill>
                      <a:schemeClr val="tx1"/>
                    </a:solidFill>
                  </a:rPr>
                  <a:t>W1</a:t>
                </a:r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2CA50F9A-8554-4EA1-A738-AEDB386057CF}"/>
                  </a:ext>
                </a:extLst>
              </p:cNvPr>
              <p:cNvSpPr/>
              <p:nvPr/>
            </p:nvSpPr>
            <p:spPr>
              <a:xfrm>
                <a:off x="1865338" y="5616043"/>
                <a:ext cx="288000" cy="288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900" b="1" dirty="0">
                    <a:solidFill>
                      <a:schemeClr val="tx1"/>
                    </a:solidFill>
                  </a:rPr>
                  <a:t>W6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61A63E8-7F28-4871-B0A9-247484364F74}"/>
                  </a:ext>
                </a:extLst>
              </p:cNvPr>
              <p:cNvSpPr/>
              <p:nvPr/>
            </p:nvSpPr>
            <p:spPr>
              <a:xfrm>
                <a:off x="5058575" y="5629683"/>
                <a:ext cx="514909" cy="21249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/>
                  <a:t>PLET11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146A208-4E3C-49DF-9229-F82357E8ED5E}"/>
                  </a:ext>
                </a:extLst>
              </p:cNvPr>
              <p:cNvSpPr/>
              <p:nvPr/>
            </p:nvSpPr>
            <p:spPr>
              <a:xfrm>
                <a:off x="4517353" y="4350543"/>
                <a:ext cx="541223" cy="223313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/>
                  <a:t>PLET22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2B7C559-B9D7-4F73-B498-984901FFBAF6}"/>
                  </a:ext>
                </a:extLst>
              </p:cNvPr>
              <p:cNvSpPr/>
              <p:nvPr/>
            </p:nvSpPr>
            <p:spPr>
              <a:xfrm>
                <a:off x="5058576" y="4122063"/>
                <a:ext cx="534502" cy="235793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/>
                  <a:t>PLET21</a:t>
                </a:r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0824B7BE-E129-4743-8A46-4EDC97B06DB8}"/>
                  </a:ext>
                </a:extLst>
              </p:cNvPr>
              <p:cNvSpPr/>
              <p:nvPr/>
            </p:nvSpPr>
            <p:spPr>
              <a:xfrm>
                <a:off x="1150582" y="5382372"/>
                <a:ext cx="507975" cy="202028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/>
                  <a:t>PLET31</a:t>
                </a:r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D8676363-EE86-4893-A51D-E88C4B4BDD32}"/>
                  </a:ext>
                </a:extLst>
              </p:cNvPr>
              <p:cNvSpPr/>
              <p:nvPr/>
            </p:nvSpPr>
            <p:spPr>
              <a:xfrm>
                <a:off x="602814" y="5641152"/>
                <a:ext cx="509436" cy="21693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/>
                  <a:t>PLET41</a:t>
                </a:r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F1749F8C-021A-4EF6-8109-4E80598C2D76}"/>
                  </a:ext>
                </a:extLst>
              </p:cNvPr>
              <p:cNvSpPr/>
              <p:nvPr/>
            </p:nvSpPr>
            <p:spPr>
              <a:xfrm>
                <a:off x="1150582" y="4357856"/>
                <a:ext cx="576000" cy="21600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/>
                  <a:t>PLET32</a:t>
                </a:r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D9CC6CEB-51C5-4B9D-AA0A-6B8606E73D77}"/>
                  </a:ext>
                </a:extLst>
              </p:cNvPr>
              <p:cNvSpPr/>
              <p:nvPr/>
            </p:nvSpPr>
            <p:spPr>
              <a:xfrm>
                <a:off x="610436" y="4116454"/>
                <a:ext cx="540146" cy="21600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/>
                  <a:t>PLET42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929B1AE-1980-43CE-9118-1CF4ADE54EFD}"/>
                  </a:ext>
                </a:extLst>
              </p:cNvPr>
              <p:cNvSpPr/>
              <p:nvPr/>
            </p:nvSpPr>
            <p:spPr>
              <a:xfrm>
                <a:off x="4517353" y="5380325"/>
                <a:ext cx="508634" cy="193271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PLET21</a:t>
                </a:r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DCED1CFE-AA27-4B7A-B82E-C5D00B631BEB}"/>
                  </a:ext>
                </a:extLst>
              </p:cNvPr>
              <p:cNvSpPr/>
              <p:nvPr/>
            </p:nvSpPr>
            <p:spPr>
              <a:xfrm>
                <a:off x="6278083" y="1672212"/>
                <a:ext cx="900000" cy="24039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B" sz="1000" b="1" dirty="0"/>
                  <a:t>SWIVEL</a:t>
                </a:r>
              </a:p>
            </p:txBody>
          </p:sp>
          <p:sp>
            <p:nvSpPr>
              <p:cNvPr id="2" name="TextBox 1"/>
              <p:cNvSpPr txBox="1"/>
              <p:nvPr/>
            </p:nvSpPr>
            <p:spPr bwMode="auto">
              <a:xfrm>
                <a:off x="834042" y="6501661"/>
                <a:ext cx="5469446" cy="21544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1000" dirty="0"/>
                  <a:t>Legend for Xmas Trees:           </a:t>
                </a:r>
                <a:r>
                  <a:rPr lang="en-PH" sz="800" dirty="0"/>
                  <a:t>Yellow border, choke issues               Yellow fill for external Xmas Tree issues    </a:t>
                </a: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15A5A695-C1C1-4F11-AF19-44645EA2373A}"/>
                  </a:ext>
                </a:extLst>
              </p:cNvPr>
              <p:cNvSpPr/>
              <p:nvPr/>
            </p:nvSpPr>
            <p:spPr>
              <a:xfrm>
                <a:off x="2133599" y="6501661"/>
                <a:ext cx="193353" cy="205286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GB" sz="1000" b="1" dirty="0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15A5A695-C1C1-4F11-AF19-44645EA2373A}"/>
                  </a:ext>
                </a:extLst>
              </p:cNvPr>
              <p:cNvSpPr/>
              <p:nvPr/>
            </p:nvSpPr>
            <p:spPr>
              <a:xfrm>
                <a:off x="3603504" y="6501661"/>
                <a:ext cx="193353" cy="205286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GB" sz="1000" b="1" dirty="0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7DCA0DBE-613F-4A74-9D28-A27F2AD8AE03}"/>
                  </a:ext>
                </a:extLst>
              </p:cNvPr>
              <p:cNvSpPr/>
              <p:nvPr/>
            </p:nvSpPr>
            <p:spPr>
              <a:xfrm rot="2700000">
                <a:off x="5911650" y="3802850"/>
                <a:ext cx="179806" cy="82355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700" b="1" dirty="0">
                    <a:solidFill>
                      <a:srgbClr val="000000"/>
                    </a:solidFill>
                  </a:rPr>
                  <a:t>EFLS</a:t>
                </a:r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7DCA0DBE-613F-4A74-9D28-A27F2AD8AE03}"/>
                  </a:ext>
                </a:extLst>
              </p:cNvPr>
              <p:cNvSpPr/>
              <p:nvPr/>
            </p:nvSpPr>
            <p:spPr>
              <a:xfrm rot="2700000">
                <a:off x="6608025" y="5126622"/>
                <a:ext cx="216000" cy="77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700" b="1" dirty="0">
                    <a:solidFill>
                      <a:srgbClr val="000000"/>
                    </a:solidFill>
                  </a:rPr>
                  <a:t>EFLS</a:t>
                </a: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B00EF988-81A5-4CD8-B70A-E26E876AAD0D}"/>
                  </a:ext>
                </a:extLst>
              </p:cNvPr>
              <p:cNvSpPr/>
              <p:nvPr/>
            </p:nvSpPr>
            <p:spPr>
              <a:xfrm rot="2700000">
                <a:off x="5889129" y="5121069"/>
                <a:ext cx="216000" cy="77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700" b="1" dirty="0">
                    <a:solidFill>
                      <a:srgbClr val="000000"/>
                    </a:solidFill>
                  </a:rPr>
                  <a:t>SFLS</a:t>
                </a:r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40DEB316-E730-4899-AC10-0C4F4E710769}"/>
                  </a:ext>
                </a:extLst>
              </p:cNvPr>
              <p:cNvSpPr/>
              <p:nvPr/>
            </p:nvSpPr>
            <p:spPr>
              <a:xfrm>
                <a:off x="6192512" y="3612285"/>
                <a:ext cx="1547482" cy="390058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B" sz="900" b="1" dirty="0"/>
                  <a:t>UTA-1/UTAJ-1&amp;2 / HDM-1</a:t>
                </a: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40DEB316-E730-4899-AC10-0C4F4E710769}"/>
                  </a:ext>
                </a:extLst>
              </p:cNvPr>
              <p:cNvSpPr/>
              <p:nvPr/>
            </p:nvSpPr>
            <p:spPr>
              <a:xfrm>
                <a:off x="6190947" y="4829238"/>
                <a:ext cx="561490" cy="46661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B" sz="800" b="1" dirty="0">
                    <a:solidFill>
                      <a:schemeClr val="tx1"/>
                    </a:solidFill>
                  </a:rPr>
                  <a:t>UTA-2</a:t>
                </a:r>
              </a:p>
              <a:p>
                <a:pPr algn="ctr"/>
                <a:r>
                  <a:rPr lang="en-GB" sz="800" b="1" dirty="0">
                    <a:solidFill>
                      <a:schemeClr val="tx1"/>
                    </a:solidFill>
                  </a:rPr>
                  <a:t>HDM-2</a:t>
                </a: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40DEB316-E730-4899-AC10-0C4F4E710769}"/>
                  </a:ext>
                </a:extLst>
              </p:cNvPr>
              <p:cNvSpPr/>
              <p:nvPr/>
            </p:nvSpPr>
            <p:spPr>
              <a:xfrm>
                <a:off x="6911695" y="4832421"/>
                <a:ext cx="561490" cy="46661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B" sz="800" b="1" dirty="0">
                    <a:solidFill>
                      <a:schemeClr val="tx1"/>
                    </a:solidFill>
                  </a:rPr>
                  <a:t>UTA-3</a:t>
                </a:r>
              </a:p>
              <a:p>
                <a:pPr algn="ctr"/>
                <a:r>
                  <a:rPr lang="en-GB" sz="800" b="1" dirty="0">
                    <a:solidFill>
                      <a:schemeClr val="tx1"/>
                    </a:solidFill>
                  </a:rPr>
                  <a:t>EDM-1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 bwMode="auto">
              <a:xfrm>
                <a:off x="2958802" y="5301578"/>
                <a:ext cx="288541" cy="15344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800" dirty="0"/>
                  <a:t>MJ-02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 bwMode="auto">
              <a:xfrm>
                <a:off x="2958802" y="5557619"/>
                <a:ext cx="269304" cy="15344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800" dirty="0"/>
                  <a:t>MJ-01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 bwMode="auto">
              <a:xfrm>
                <a:off x="4289563" y="5580979"/>
                <a:ext cx="219612" cy="15638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800" dirty="0"/>
                  <a:t>PJ-01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 bwMode="auto">
              <a:xfrm>
                <a:off x="1669804" y="5586617"/>
                <a:ext cx="219612" cy="15638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800" dirty="0"/>
                  <a:t>PJ-04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 bwMode="auto">
              <a:xfrm>
                <a:off x="4224741" y="4078123"/>
                <a:ext cx="235642" cy="15344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800" dirty="0"/>
                  <a:t>RJ-01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 bwMode="auto">
              <a:xfrm>
                <a:off x="2216854" y="4299811"/>
                <a:ext cx="251672" cy="15344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800" dirty="0"/>
                  <a:t>RJ-03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 bwMode="auto">
              <a:xfrm>
                <a:off x="1833938" y="4052023"/>
                <a:ext cx="256480" cy="15344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800" dirty="0"/>
                  <a:t>RJ-04</a:t>
                </a:r>
              </a:p>
            </p:txBody>
          </p:sp>
          <p:sp>
            <p:nvSpPr>
              <p:cNvPr id="142" name="TextBox 141"/>
              <p:cNvSpPr txBox="1"/>
              <p:nvPr/>
            </p:nvSpPr>
            <p:spPr bwMode="auto">
              <a:xfrm>
                <a:off x="1671740" y="5323304"/>
                <a:ext cx="219612" cy="15638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800" dirty="0"/>
                  <a:t>PJ-03</a:t>
                </a:r>
              </a:p>
            </p:txBody>
          </p:sp>
          <p:sp>
            <p:nvSpPr>
              <p:cNvPr id="3" name="Rounded Rectangle 2"/>
              <p:cNvSpPr/>
              <p:nvPr/>
            </p:nvSpPr>
            <p:spPr>
              <a:xfrm>
                <a:off x="4880610" y="5694045"/>
                <a:ext cx="47625" cy="74295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39" name="Rounded Rectangle 138"/>
              <p:cNvSpPr/>
              <p:nvPr/>
            </p:nvSpPr>
            <p:spPr>
              <a:xfrm>
                <a:off x="1253490" y="5699760"/>
                <a:ext cx="47625" cy="74295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43" name="TextBox 142"/>
              <p:cNvSpPr txBox="1"/>
              <p:nvPr/>
            </p:nvSpPr>
            <p:spPr bwMode="auto">
              <a:xfrm>
                <a:off x="4281277" y="5319601"/>
                <a:ext cx="219612" cy="15638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800" dirty="0"/>
                  <a:t>PJ-02</a:t>
                </a:r>
              </a:p>
            </p:txBody>
          </p:sp>
          <p:sp>
            <p:nvSpPr>
              <p:cNvPr id="144" name="TextBox 143"/>
              <p:cNvSpPr txBox="1"/>
              <p:nvPr/>
            </p:nvSpPr>
            <p:spPr bwMode="auto">
              <a:xfrm>
                <a:off x="2594411" y="5187865"/>
                <a:ext cx="333425" cy="11727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600" dirty="0"/>
                  <a:t>12-WJ-301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 bwMode="auto">
              <a:xfrm>
                <a:off x="1845307" y="5196071"/>
                <a:ext cx="333425" cy="11727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600" dirty="0"/>
                  <a:t>12-WJ-101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 bwMode="auto">
              <a:xfrm>
                <a:off x="1849214" y="5858424"/>
                <a:ext cx="333425" cy="11727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600" dirty="0"/>
                  <a:t>12-WJ-601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 bwMode="auto">
              <a:xfrm>
                <a:off x="3988285" y="5839668"/>
                <a:ext cx="333425" cy="11727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600" dirty="0"/>
                  <a:t>11-WJ-101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 bwMode="auto">
              <a:xfrm>
                <a:off x="3246995" y="5198024"/>
                <a:ext cx="333425" cy="11727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600" dirty="0"/>
                  <a:t>11-WJ-401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 bwMode="auto">
              <a:xfrm>
                <a:off x="3246995" y="5838886"/>
                <a:ext cx="333425" cy="11727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600" dirty="0"/>
                  <a:t>11-WJ-301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 bwMode="auto">
              <a:xfrm>
                <a:off x="2600272" y="5850218"/>
                <a:ext cx="333425" cy="11727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600" dirty="0"/>
                  <a:t>12-WJ-401</a:t>
                </a:r>
              </a:p>
            </p:txBody>
          </p:sp>
        </p:grpSp>
      </p:grpSp>
      <p:sp>
        <p:nvSpPr>
          <p:cNvPr id="182" name="TextBox 181"/>
          <p:cNvSpPr txBox="1"/>
          <p:nvPr/>
        </p:nvSpPr>
        <p:spPr>
          <a:xfrm>
            <a:off x="1383779" y="3786542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AU.PRL.032-RJ-003</a:t>
            </a:r>
            <a:endParaRPr lang="en-US" sz="700" dirty="0"/>
          </a:p>
        </p:txBody>
      </p:sp>
      <p:cxnSp>
        <p:nvCxnSpPr>
          <p:cNvPr id="183" name="Straight Arrow Connector 182"/>
          <p:cNvCxnSpPr/>
          <p:nvPr/>
        </p:nvCxnSpPr>
        <p:spPr>
          <a:xfrm>
            <a:off x="2177627" y="3892627"/>
            <a:ext cx="347105" cy="5546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1790459" y="4480681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AU.PRL.032-FL-003</a:t>
            </a:r>
            <a:endParaRPr lang="en-US" sz="700" dirty="0"/>
          </a:p>
        </p:txBody>
      </p:sp>
      <p:cxnSp>
        <p:nvCxnSpPr>
          <p:cNvPr id="185" name="Straight Arrow Connector 184"/>
          <p:cNvCxnSpPr/>
          <p:nvPr/>
        </p:nvCxnSpPr>
        <p:spPr>
          <a:xfrm flipH="1">
            <a:off x="1305353" y="4594456"/>
            <a:ext cx="524236" cy="721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2683648" y="4527056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AU.PRL.032-PJ-003</a:t>
            </a:r>
          </a:p>
        </p:txBody>
      </p:sp>
      <p:cxnSp>
        <p:nvCxnSpPr>
          <p:cNvPr id="211" name="Straight Arrow Connector 210"/>
          <p:cNvCxnSpPr/>
          <p:nvPr/>
        </p:nvCxnSpPr>
        <p:spPr>
          <a:xfrm flipH="1">
            <a:off x="1780316" y="4644919"/>
            <a:ext cx="1110851" cy="8538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2799877" y="4640825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AU.PRL.031-MJ-002</a:t>
            </a:r>
            <a:endParaRPr lang="en-US" sz="700" dirty="0"/>
          </a:p>
        </p:txBody>
      </p:sp>
      <p:cxnSp>
        <p:nvCxnSpPr>
          <p:cNvPr id="214" name="Straight Arrow Connector 213"/>
          <p:cNvCxnSpPr/>
          <p:nvPr/>
        </p:nvCxnSpPr>
        <p:spPr>
          <a:xfrm>
            <a:off x="3007397" y="4758688"/>
            <a:ext cx="26016" cy="7441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2873405" y="6294425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AU.PRL.031-MJ-001     306</a:t>
            </a:r>
          </a:p>
        </p:txBody>
      </p:sp>
      <p:cxnSp>
        <p:nvCxnSpPr>
          <p:cNvPr id="216" name="Straight Arrow Connector 215"/>
          <p:cNvCxnSpPr>
            <a:endCxn id="150" idx="2"/>
          </p:cNvCxnSpPr>
          <p:nvPr/>
        </p:nvCxnSpPr>
        <p:spPr>
          <a:xfrm flipV="1">
            <a:off x="3086556" y="5711059"/>
            <a:ext cx="6898" cy="6344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3935050" y="4824084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AU.PRL.031-PJ-002</a:t>
            </a:r>
            <a:endParaRPr lang="en-US" sz="700" dirty="0"/>
          </a:p>
        </p:txBody>
      </p:sp>
      <p:cxnSp>
        <p:nvCxnSpPr>
          <p:cNvPr id="218" name="Straight Arrow Connector 217"/>
          <p:cNvCxnSpPr/>
          <p:nvPr/>
        </p:nvCxnSpPr>
        <p:spPr>
          <a:xfrm flipH="1">
            <a:off x="4384733" y="4973079"/>
            <a:ext cx="173337" cy="5256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/>
          <p:cNvSpPr txBox="1"/>
          <p:nvPr/>
        </p:nvSpPr>
        <p:spPr>
          <a:xfrm>
            <a:off x="4221128" y="6364133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AU.PRL.031-PJ-001</a:t>
            </a:r>
          </a:p>
        </p:txBody>
      </p:sp>
      <p:cxnSp>
        <p:nvCxnSpPr>
          <p:cNvPr id="220" name="Straight Arrow Connector 219"/>
          <p:cNvCxnSpPr/>
          <p:nvPr/>
        </p:nvCxnSpPr>
        <p:spPr>
          <a:xfrm flipV="1">
            <a:off x="4558270" y="5721397"/>
            <a:ext cx="23067" cy="7329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/>
          <p:cNvSpPr txBox="1"/>
          <p:nvPr/>
        </p:nvSpPr>
        <p:spPr>
          <a:xfrm>
            <a:off x="-83570" y="5873836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AU.PRL.032-PAP-004     334</a:t>
            </a:r>
          </a:p>
        </p:txBody>
      </p:sp>
      <p:cxnSp>
        <p:nvCxnSpPr>
          <p:cNvPr id="251" name="Straight Arrow Connector 250"/>
          <p:cNvCxnSpPr>
            <a:endCxn id="8" idx="2"/>
          </p:cNvCxnSpPr>
          <p:nvPr/>
        </p:nvCxnSpPr>
        <p:spPr>
          <a:xfrm>
            <a:off x="44779" y="6030378"/>
            <a:ext cx="535476" cy="1956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/>
          <p:cNvSpPr txBox="1"/>
          <p:nvPr/>
        </p:nvSpPr>
        <p:spPr>
          <a:xfrm>
            <a:off x="5656703" y="6453504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AU.PRL.031-PAP-001</a:t>
            </a:r>
            <a:endParaRPr lang="en-US" sz="700" dirty="0"/>
          </a:p>
        </p:txBody>
      </p:sp>
      <p:cxnSp>
        <p:nvCxnSpPr>
          <p:cNvPr id="253" name="Straight Arrow Connector 252"/>
          <p:cNvCxnSpPr>
            <a:endCxn id="135" idx="5"/>
          </p:cNvCxnSpPr>
          <p:nvPr/>
        </p:nvCxnSpPr>
        <p:spPr>
          <a:xfrm flipH="1" flipV="1">
            <a:off x="5552973" y="6351693"/>
            <a:ext cx="232079" cy="2583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/>
          <p:cNvSpPr txBox="1"/>
          <p:nvPr/>
        </p:nvSpPr>
        <p:spPr>
          <a:xfrm>
            <a:off x="5410769" y="6611907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AU.PRL.031-PAP-002</a:t>
            </a:r>
            <a:endParaRPr lang="en-US" sz="700" dirty="0"/>
          </a:p>
        </p:txBody>
      </p:sp>
      <p:cxnSp>
        <p:nvCxnSpPr>
          <p:cNvPr id="255" name="Straight Arrow Connector 254"/>
          <p:cNvCxnSpPr>
            <a:endCxn id="133" idx="5"/>
          </p:cNvCxnSpPr>
          <p:nvPr/>
        </p:nvCxnSpPr>
        <p:spPr>
          <a:xfrm flipH="1" flipV="1">
            <a:off x="5011127" y="6351693"/>
            <a:ext cx="527992" cy="4167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/>
          <p:cNvSpPr txBox="1"/>
          <p:nvPr/>
        </p:nvSpPr>
        <p:spPr>
          <a:xfrm>
            <a:off x="569613" y="6445096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AU.PRL.032-PAP-003      323</a:t>
            </a:r>
          </a:p>
        </p:txBody>
      </p:sp>
      <p:cxnSp>
        <p:nvCxnSpPr>
          <p:cNvPr id="257" name="Straight Arrow Connector 256"/>
          <p:cNvCxnSpPr/>
          <p:nvPr/>
        </p:nvCxnSpPr>
        <p:spPr>
          <a:xfrm flipV="1">
            <a:off x="942655" y="6252414"/>
            <a:ext cx="282852" cy="2404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/>
          <p:cNvSpPr txBox="1"/>
          <p:nvPr/>
        </p:nvSpPr>
        <p:spPr>
          <a:xfrm>
            <a:off x="3646739" y="4984022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AU.PRL.011-M-001</a:t>
            </a:r>
          </a:p>
        </p:txBody>
      </p:sp>
      <p:cxnSp>
        <p:nvCxnSpPr>
          <p:cNvPr id="224" name="Straight Arrow Connector 223"/>
          <p:cNvCxnSpPr/>
          <p:nvPr/>
        </p:nvCxnSpPr>
        <p:spPr>
          <a:xfrm flipH="1">
            <a:off x="4031287" y="5149488"/>
            <a:ext cx="43261" cy="2576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/>
          <p:cNvSpPr txBox="1"/>
          <p:nvPr/>
        </p:nvSpPr>
        <p:spPr>
          <a:xfrm>
            <a:off x="1829589" y="6295935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AU.PRL.012-M-001     268</a:t>
            </a:r>
          </a:p>
        </p:txBody>
      </p:sp>
      <p:cxnSp>
        <p:nvCxnSpPr>
          <p:cNvPr id="239" name="Straight Arrow Connector 238"/>
          <p:cNvCxnSpPr/>
          <p:nvPr/>
        </p:nvCxnSpPr>
        <p:spPr>
          <a:xfrm flipV="1">
            <a:off x="2280020" y="5758497"/>
            <a:ext cx="26026" cy="6056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392198" y="6808498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AU.PRL.032-PJ-004</a:t>
            </a:r>
          </a:p>
        </p:txBody>
      </p:sp>
      <p:cxnSp>
        <p:nvCxnSpPr>
          <p:cNvPr id="276" name="Straight Arrow Connector 275"/>
          <p:cNvCxnSpPr>
            <a:endCxn id="152" idx="2"/>
          </p:cNvCxnSpPr>
          <p:nvPr/>
        </p:nvCxnSpPr>
        <p:spPr>
          <a:xfrm flipV="1">
            <a:off x="1046788" y="5743006"/>
            <a:ext cx="732822" cy="11245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/>
          <p:cNvSpPr txBox="1"/>
          <p:nvPr/>
        </p:nvSpPr>
        <p:spPr>
          <a:xfrm>
            <a:off x="3720577" y="3840323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AU.PRL.031-RJ-001</a:t>
            </a:r>
          </a:p>
        </p:txBody>
      </p:sp>
      <p:cxnSp>
        <p:nvCxnSpPr>
          <p:cNvPr id="278" name="Straight Arrow Connector 277"/>
          <p:cNvCxnSpPr/>
          <p:nvPr/>
        </p:nvCxnSpPr>
        <p:spPr>
          <a:xfrm>
            <a:off x="4534082" y="3972110"/>
            <a:ext cx="289342" cy="2854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Box 278"/>
          <p:cNvSpPr txBox="1"/>
          <p:nvPr/>
        </p:nvSpPr>
        <p:spPr>
          <a:xfrm>
            <a:off x="3180988" y="4030125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AU.PRL.031-RJ-002</a:t>
            </a:r>
          </a:p>
        </p:txBody>
      </p:sp>
      <p:cxnSp>
        <p:nvCxnSpPr>
          <p:cNvPr id="281" name="Straight Arrow Connector 280"/>
          <p:cNvCxnSpPr/>
          <p:nvPr/>
        </p:nvCxnSpPr>
        <p:spPr>
          <a:xfrm>
            <a:off x="3994493" y="4161912"/>
            <a:ext cx="289342" cy="2854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TextBox 282"/>
          <p:cNvSpPr txBox="1"/>
          <p:nvPr/>
        </p:nvSpPr>
        <p:spPr>
          <a:xfrm>
            <a:off x="1156615" y="3924151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AU.PRL.032-RJ-004</a:t>
            </a:r>
          </a:p>
        </p:txBody>
      </p:sp>
      <p:cxnSp>
        <p:nvCxnSpPr>
          <p:cNvPr id="284" name="Straight Arrow Connector 283"/>
          <p:cNvCxnSpPr/>
          <p:nvPr/>
        </p:nvCxnSpPr>
        <p:spPr>
          <a:xfrm>
            <a:off x="1950463" y="4030236"/>
            <a:ext cx="247311" cy="1909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Box 285"/>
          <p:cNvSpPr txBox="1"/>
          <p:nvPr/>
        </p:nvSpPr>
        <p:spPr>
          <a:xfrm>
            <a:off x="6538972" y="5783199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AU.PRL.031-FL-001</a:t>
            </a:r>
          </a:p>
        </p:txBody>
      </p:sp>
      <p:cxnSp>
        <p:nvCxnSpPr>
          <p:cNvPr id="287" name="Straight Arrow Connector 286"/>
          <p:cNvCxnSpPr/>
          <p:nvPr/>
        </p:nvCxnSpPr>
        <p:spPr>
          <a:xfrm flipH="1" flipV="1">
            <a:off x="5454872" y="5419776"/>
            <a:ext cx="1123230" cy="4771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6600722" y="5958208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AU.PRL.031-FL-002</a:t>
            </a:r>
          </a:p>
        </p:txBody>
      </p:sp>
      <p:cxnSp>
        <p:nvCxnSpPr>
          <p:cNvPr id="289" name="Straight Arrow Connector 288"/>
          <p:cNvCxnSpPr/>
          <p:nvPr/>
        </p:nvCxnSpPr>
        <p:spPr>
          <a:xfrm flipH="1" flipV="1">
            <a:off x="4917421" y="5235303"/>
            <a:ext cx="1722431" cy="8366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/>
          <p:cNvSpPr txBox="1"/>
          <p:nvPr/>
        </p:nvSpPr>
        <p:spPr>
          <a:xfrm>
            <a:off x="-198700" y="5325970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AU.PRL.032-FL-003     319</a:t>
            </a:r>
          </a:p>
        </p:txBody>
      </p:sp>
      <p:cxnSp>
        <p:nvCxnSpPr>
          <p:cNvPr id="292" name="Straight Arrow Connector 291"/>
          <p:cNvCxnSpPr/>
          <p:nvPr/>
        </p:nvCxnSpPr>
        <p:spPr>
          <a:xfrm>
            <a:off x="328327" y="5493902"/>
            <a:ext cx="472756" cy="517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TextBox 292"/>
          <p:cNvSpPr txBox="1"/>
          <p:nvPr/>
        </p:nvSpPr>
        <p:spPr>
          <a:xfrm>
            <a:off x="3872977" y="3992723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AU.PRL.031-RJ-001</a:t>
            </a:r>
          </a:p>
        </p:txBody>
      </p:sp>
      <p:sp>
        <p:nvSpPr>
          <p:cNvPr id="294" name="TextBox 293"/>
          <p:cNvSpPr txBox="1"/>
          <p:nvPr/>
        </p:nvSpPr>
        <p:spPr>
          <a:xfrm>
            <a:off x="3333388" y="4182525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AU.PRL.031-RJ-002</a:t>
            </a:r>
          </a:p>
        </p:txBody>
      </p:sp>
      <p:sp>
        <p:nvSpPr>
          <p:cNvPr id="297" name="TextBox 296"/>
          <p:cNvSpPr txBox="1"/>
          <p:nvPr/>
        </p:nvSpPr>
        <p:spPr>
          <a:xfrm>
            <a:off x="3652444" y="3346074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AU.PRL.051-ESFL-001</a:t>
            </a:r>
          </a:p>
        </p:txBody>
      </p:sp>
      <p:cxnSp>
        <p:nvCxnSpPr>
          <p:cNvPr id="298" name="Straight Arrow Connector 297"/>
          <p:cNvCxnSpPr/>
          <p:nvPr/>
        </p:nvCxnSpPr>
        <p:spPr>
          <a:xfrm>
            <a:off x="4465949" y="3477861"/>
            <a:ext cx="289342" cy="2854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/>
          <p:cNvSpPr txBox="1"/>
          <p:nvPr/>
        </p:nvSpPr>
        <p:spPr>
          <a:xfrm>
            <a:off x="7828846" y="4464801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AU.PRL.051-UTA-002</a:t>
            </a:r>
          </a:p>
        </p:txBody>
      </p:sp>
      <p:cxnSp>
        <p:nvCxnSpPr>
          <p:cNvPr id="300" name="Straight Arrow Connector 299"/>
          <p:cNvCxnSpPr/>
          <p:nvPr/>
        </p:nvCxnSpPr>
        <p:spPr>
          <a:xfrm flipH="1">
            <a:off x="6622500" y="4614909"/>
            <a:ext cx="1343323" cy="3281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/>
          <p:cNvSpPr txBox="1"/>
          <p:nvPr/>
        </p:nvSpPr>
        <p:spPr>
          <a:xfrm>
            <a:off x="7821629" y="4616859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AU.PRL.051-HDM-002</a:t>
            </a:r>
          </a:p>
        </p:txBody>
      </p:sp>
      <p:cxnSp>
        <p:nvCxnSpPr>
          <p:cNvPr id="302" name="Straight Arrow Connector 301"/>
          <p:cNvCxnSpPr/>
          <p:nvPr/>
        </p:nvCxnSpPr>
        <p:spPr>
          <a:xfrm flipH="1">
            <a:off x="6615283" y="4766967"/>
            <a:ext cx="1343323" cy="3281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TextBox 302"/>
          <p:cNvSpPr txBox="1"/>
          <p:nvPr/>
        </p:nvSpPr>
        <p:spPr>
          <a:xfrm>
            <a:off x="7942915" y="5042978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AU.PRL.051-UTA-003</a:t>
            </a:r>
          </a:p>
        </p:txBody>
      </p:sp>
      <p:cxnSp>
        <p:nvCxnSpPr>
          <p:cNvPr id="304" name="Straight Arrow Connector 303"/>
          <p:cNvCxnSpPr/>
          <p:nvPr/>
        </p:nvCxnSpPr>
        <p:spPr>
          <a:xfrm flipH="1" flipV="1">
            <a:off x="7318764" y="5023280"/>
            <a:ext cx="761129" cy="1698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/>
          <p:cNvSpPr txBox="1"/>
          <p:nvPr/>
        </p:nvSpPr>
        <p:spPr>
          <a:xfrm>
            <a:off x="7897301" y="5218638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AU.PRL.051-EDM-001</a:t>
            </a:r>
          </a:p>
        </p:txBody>
      </p:sp>
      <p:cxnSp>
        <p:nvCxnSpPr>
          <p:cNvPr id="306" name="Straight Arrow Connector 305"/>
          <p:cNvCxnSpPr/>
          <p:nvPr/>
        </p:nvCxnSpPr>
        <p:spPr>
          <a:xfrm flipH="1" flipV="1">
            <a:off x="7273150" y="5198940"/>
            <a:ext cx="761129" cy="1698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TextBox 306"/>
          <p:cNvSpPr txBox="1"/>
          <p:nvPr/>
        </p:nvSpPr>
        <p:spPr>
          <a:xfrm>
            <a:off x="8055887" y="3245747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AU.PRL.051-HDM-001</a:t>
            </a:r>
          </a:p>
        </p:txBody>
      </p:sp>
      <p:cxnSp>
        <p:nvCxnSpPr>
          <p:cNvPr id="308" name="Straight Arrow Connector 307"/>
          <p:cNvCxnSpPr/>
          <p:nvPr/>
        </p:nvCxnSpPr>
        <p:spPr>
          <a:xfrm flipH="1">
            <a:off x="7346309" y="3395855"/>
            <a:ext cx="846556" cy="3196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/>
          <p:cNvSpPr txBox="1"/>
          <p:nvPr/>
        </p:nvSpPr>
        <p:spPr>
          <a:xfrm>
            <a:off x="8021002" y="5592435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AU.PRL.SDS.SDH.FO</a:t>
            </a:r>
          </a:p>
        </p:txBody>
      </p:sp>
      <p:cxnSp>
        <p:nvCxnSpPr>
          <p:cNvPr id="310" name="Straight Arrow Connector 309"/>
          <p:cNvCxnSpPr/>
          <p:nvPr/>
        </p:nvCxnSpPr>
        <p:spPr>
          <a:xfrm flipH="1" flipV="1">
            <a:off x="7563316" y="5595706"/>
            <a:ext cx="761129" cy="1698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936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AC36CE053D09459E0FCE29080582CC" ma:contentTypeVersion="12" ma:contentTypeDescription="Create a new document." ma:contentTypeScope="" ma:versionID="437e4ffbe82928c8266c4e10193b2e24">
  <xsd:schema xmlns:xsd="http://www.w3.org/2001/XMLSchema" xmlns:xs="http://www.w3.org/2001/XMLSchema" xmlns:p="http://schemas.microsoft.com/office/2006/metadata/properties" xmlns:ns3="9921668f-0b8d-4fb6-84a9-1fcd7ff4e3fc" xmlns:ns4="da635dff-9ad4-4ded-8eac-2720661aa429" targetNamespace="http://schemas.microsoft.com/office/2006/metadata/properties" ma:root="true" ma:fieldsID="62f858afbdc30ce0d641e68072e7b375" ns3:_="" ns4:_="">
    <xsd:import namespace="9921668f-0b8d-4fb6-84a9-1fcd7ff4e3fc"/>
    <xsd:import namespace="da635dff-9ad4-4ded-8eac-2720661aa42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21668f-0b8d-4fb6-84a9-1fcd7ff4e3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635dff-9ad4-4ded-8eac-2720661aa42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944D772-9C1B-454C-BE7C-E9E4B9F813B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4EA5263-A4CD-472A-AABC-1DF8E26895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21668f-0b8d-4fb6-84a9-1fcd7ff4e3fc"/>
    <ds:schemaRef ds:uri="da635dff-9ad4-4ded-8eac-2720661aa4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B6EC63C-0767-4A0A-89A8-41CB908343C3}">
  <ds:schemaRefs>
    <ds:schemaRef ds:uri="http://schemas.microsoft.com/office/2006/documentManagement/types"/>
    <ds:schemaRef ds:uri="http://purl.org/dc/terms/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da635dff-9ad4-4ded-8eac-2720661aa429"/>
    <ds:schemaRef ds:uri="9921668f-0b8d-4fb6-84a9-1fcd7ff4e3fc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1475</TotalTime>
  <Words>402</Words>
  <Application>Microsoft Office PowerPoint</Application>
  <PresentationFormat>Widescreen</PresentationFormat>
  <Paragraphs>276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ShellMedium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Ryon, Alan SPEX-UPC/L/P</dc:creator>
  <cp:lastModifiedBy>Archangel Villarojo</cp:lastModifiedBy>
  <cp:revision>100</cp:revision>
  <dcterms:created xsi:type="dcterms:W3CDTF">2020-07-06T10:16:02Z</dcterms:created>
  <dcterms:modified xsi:type="dcterms:W3CDTF">2021-03-23T06:09:07Z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0x010100C6AC36CE053D09459E0FCE29080582CC</vt:lpwstr>
  </property>
</Properties>
</file>